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15.03.2020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NAUKA O KARZE KAZUS NR 2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ROK AKADEMICKI 2019/2020</a:t>
            </a:r>
          </a:p>
          <a:p>
            <a:r>
              <a:rPr lang="pl-PL" smtClean="0"/>
              <a:t>DR DAMIAN SZELESZCZUK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 Szymon R. został skazany za przestępstwo z art. 279 § 1 k.k. na karę 1 roku pozbawienia wolności. Karę tę odbył w całości i zakład karny opuścił w dniu 25 sierpnia 2009 r. W dniu 13 grudnia 2009 r. dopuścił się przestępstwa z art. 282 k.k., które zakwalifikowano w zw. z art. 64 § 1 k.k. Za przestępstwo to został skazany na karę 1 roku i 6 miesięcy pozbawienia wolności, którą odbył w okresie od 18 marca 2010 r. do 18 września 2011 r. W dniu 20 marca 2012 r. Szymon R. popełnił przestępstwo z art. 157 § 1 k.k. Sąd skazując Szymona R. za to przestępstwo zakwalifikował je w zw. z art. 64 § 2 k.k.</a:t>
            </a:r>
            <a:br>
              <a:rPr lang="pl-PL" dirty="0" smtClean="0"/>
            </a:br>
            <a:r>
              <a:rPr lang="pl-PL" dirty="0" smtClean="0"/>
              <a:t>Czy sąd słusznie zakwalifikował to ostatnie przestępstwo w zw. z art. 64 § 2 k.k. ?</a:t>
            </a:r>
            <a:br>
              <a:rPr lang="pl-PL" dirty="0" smtClean="0"/>
            </a:br>
            <a:r>
              <a:rPr lang="pl-PL" dirty="0" smtClean="0"/>
              <a:t>Proszę uzasadnić swoje stanowisko.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Pokaz na ekranie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NAUKA O KARZE KAZUS NR 2 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KARZE KAZUS NR 2 </dc:title>
  <dc:creator>Damian</dc:creator>
  <cp:lastModifiedBy>48503599519</cp:lastModifiedBy>
  <cp:revision>1</cp:revision>
  <dcterms:created xsi:type="dcterms:W3CDTF">2020-03-15T20:45:06Z</dcterms:created>
  <dcterms:modified xsi:type="dcterms:W3CDTF">2020-03-15T20:46:18Z</dcterms:modified>
</cp:coreProperties>
</file>