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  <p:sldId id="268" r:id="rId14"/>
    <p:sldId id="269" r:id="rId15"/>
    <p:sldId id="271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357-969C-496A-81A7-2463D597D48F}" type="datetimeFigureOut">
              <a:rPr lang="pl-PL" smtClean="0"/>
              <a:pPr/>
              <a:t>2017-11-24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F180-3119-42EE-A5C8-DF1B92A19F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29138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357-969C-496A-81A7-2463D597D48F}" type="datetimeFigureOut">
              <a:rPr lang="pl-PL" smtClean="0"/>
              <a:pPr/>
              <a:t>2017-11-24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F180-3119-42EE-A5C8-DF1B92A19F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9167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357-969C-496A-81A7-2463D597D48F}" type="datetimeFigureOut">
              <a:rPr lang="pl-PL" smtClean="0"/>
              <a:pPr/>
              <a:t>2017-11-24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F180-3119-42EE-A5C8-DF1B92A19F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94559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357-969C-496A-81A7-2463D597D48F}" type="datetimeFigureOut">
              <a:rPr lang="pl-PL" smtClean="0"/>
              <a:pPr/>
              <a:t>2017-11-24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F180-3119-42EE-A5C8-DF1B92A19F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69873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357-969C-496A-81A7-2463D597D48F}" type="datetimeFigureOut">
              <a:rPr lang="pl-PL" smtClean="0"/>
              <a:pPr/>
              <a:t>2017-11-24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F180-3119-42EE-A5C8-DF1B92A19F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278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357-969C-496A-81A7-2463D597D48F}" type="datetimeFigureOut">
              <a:rPr lang="pl-PL" smtClean="0"/>
              <a:pPr/>
              <a:t>2017-11-24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F180-3119-42EE-A5C8-DF1B92A19F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08236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357-969C-496A-81A7-2463D597D48F}" type="datetimeFigureOut">
              <a:rPr lang="pl-PL" smtClean="0"/>
              <a:pPr/>
              <a:t>2017-11-24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F180-3119-42EE-A5C8-DF1B92A19F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4741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357-969C-496A-81A7-2463D597D48F}" type="datetimeFigureOut">
              <a:rPr lang="pl-PL" smtClean="0"/>
              <a:pPr/>
              <a:t>2017-11-24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F180-3119-42EE-A5C8-DF1B92A19F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02614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357-969C-496A-81A7-2463D597D48F}" type="datetimeFigureOut">
              <a:rPr lang="pl-PL" smtClean="0"/>
              <a:pPr/>
              <a:t>2017-11-24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F180-3119-42EE-A5C8-DF1B92A19F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43513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357-969C-496A-81A7-2463D597D48F}" type="datetimeFigureOut">
              <a:rPr lang="pl-PL" smtClean="0"/>
              <a:pPr/>
              <a:t>2017-11-24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F180-3119-42EE-A5C8-DF1B92A19F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33298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357-969C-496A-81A7-2463D597D48F}" type="datetimeFigureOut">
              <a:rPr lang="pl-PL" smtClean="0"/>
              <a:pPr/>
              <a:t>2017-11-24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F180-3119-42EE-A5C8-DF1B92A19F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6108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95357-969C-496A-81A7-2463D597D48F}" type="datetimeFigureOut">
              <a:rPr lang="pl-PL" smtClean="0"/>
              <a:pPr/>
              <a:t>2017-11-24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6F180-3119-42EE-A5C8-DF1B92A19F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99743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r>
              <a:rPr lang="pl-PL" b="1" dirty="0" err="1" smtClean="0"/>
              <a:t>Subnational</a:t>
            </a:r>
            <a:r>
              <a:rPr lang="pl-PL" b="1" dirty="0" smtClean="0"/>
              <a:t> </a:t>
            </a:r>
            <a:r>
              <a:rPr lang="pl-PL" b="1" dirty="0" err="1" smtClean="0"/>
              <a:t>politics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err="1" smtClean="0"/>
              <a:t>Lecture</a:t>
            </a:r>
            <a:r>
              <a:rPr lang="pl-PL" dirty="0" smtClean="0"/>
              <a:t> 6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030814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Local</a:t>
            </a:r>
            <a:r>
              <a:rPr lang="pl-PL" b="1" dirty="0" smtClean="0"/>
              <a:t> </a:t>
            </a:r>
            <a:r>
              <a:rPr lang="pl-PL" b="1" dirty="0" err="1" smtClean="0"/>
              <a:t>government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 </a:t>
            </a:r>
            <a:r>
              <a:rPr lang="pl-PL" b="1" dirty="0" err="1" smtClean="0"/>
              <a:t>Local</a:t>
            </a:r>
            <a:r>
              <a:rPr lang="pl-PL" b="1" dirty="0" smtClean="0"/>
              <a:t> </a:t>
            </a:r>
            <a:r>
              <a:rPr lang="pl-PL" b="1" dirty="0" err="1" smtClean="0"/>
              <a:t>governmen</a:t>
            </a:r>
            <a:r>
              <a:rPr lang="pl-PL" dirty="0" err="1" smtClean="0"/>
              <a:t>t</a:t>
            </a:r>
            <a:r>
              <a:rPr lang="pl-PL" dirty="0" smtClean="0"/>
              <a:t> – </a:t>
            </a:r>
            <a:r>
              <a:rPr lang="pl-PL" dirty="0" err="1" smtClean="0"/>
              <a:t>government</a:t>
            </a:r>
            <a:r>
              <a:rPr lang="pl-PL" dirty="0" smtClean="0"/>
              <a:t> for a </a:t>
            </a:r>
            <a:r>
              <a:rPr lang="pl-PL" dirty="0" err="1" smtClean="0"/>
              <a:t>specific</a:t>
            </a:r>
            <a:r>
              <a:rPr lang="pl-PL" dirty="0" smtClean="0"/>
              <a:t> </a:t>
            </a:r>
            <a:r>
              <a:rPr lang="pl-PL" dirty="0" err="1" smtClean="0"/>
              <a:t>locality</a:t>
            </a:r>
            <a:r>
              <a:rPr lang="pl-PL" dirty="0" smtClean="0"/>
              <a:t> (a </a:t>
            </a:r>
            <a:r>
              <a:rPr lang="pl-PL" dirty="0" err="1" smtClean="0"/>
              <a:t>village</a:t>
            </a:r>
            <a:r>
              <a:rPr lang="pl-PL" dirty="0" smtClean="0"/>
              <a:t>, </a:t>
            </a:r>
            <a:r>
              <a:rPr lang="pl-PL" dirty="0" err="1" smtClean="0"/>
              <a:t>district</a:t>
            </a:r>
            <a:r>
              <a:rPr lang="pl-PL" dirty="0" smtClean="0"/>
              <a:t>, </a:t>
            </a:r>
            <a:r>
              <a:rPr lang="pl-PL" dirty="0" err="1" smtClean="0"/>
              <a:t>town</a:t>
            </a:r>
            <a:r>
              <a:rPr lang="pl-PL" dirty="0" smtClean="0"/>
              <a:t>, city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county</a:t>
            </a:r>
            <a:r>
              <a:rPr lang="pl-PL" dirty="0" smtClean="0"/>
              <a:t>).</a:t>
            </a:r>
          </a:p>
          <a:p>
            <a:r>
              <a:rPr lang="pl-PL" b="1" dirty="0" err="1" smtClean="0"/>
              <a:t>It</a:t>
            </a:r>
            <a:r>
              <a:rPr lang="pl-PL" b="1" dirty="0" smtClean="0"/>
              <a:t> </a:t>
            </a:r>
            <a:r>
              <a:rPr lang="pl-PL" b="1" dirty="0" err="1" smtClean="0"/>
              <a:t>is</a:t>
            </a:r>
            <a:r>
              <a:rPr lang="pl-PL" b="1" dirty="0" smtClean="0"/>
              <a:t> not </a:t>
            </a:r>
            <a:r>
              <a:rPr lang="pl-PL" b="1" dirty="0" err="1" smtClean="0"/>
              <a:t>sovereign</a:t>
            </a:r>
            <a:r>
              <a:rPr lang="pl-PL" b="1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comparison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central </a:t>
            </a:r>
            <a:r>
              <a:rPr lang="pl-PL" dirty="0" err="1" smtClean="0"/>
              <a:t>or</a:t>
            </a:r>
            <a:r>
              <a:rPr lang="pl-PL" dirty="0" smtClean="0"/>
              <a:t> federal </a:t>
            </a:r>
            <a:r>
              <a:rPr lang="pl-PL" dirty="0" err="1" smtClean="0"/>
              <a:t>political</a:t>
            </a:r>
            <a:r>
              <a:rPr lang="pl-PL" dirty="0" smtClean="0"/>
              <a:t> </a:t>
            </a:r>
            <a:r>
              <a:rPr lang="pl-PL" dirty="0" err="1" smtClean="0"/>
              <a:t>bodies</a:t>
            </a:r>
            <a:endParaRPr lang="pl-PL" dirty="0" smtClean="0"/>
          </a:p>
          <a:p>
            <a:r>
              <a:rPr lang="pl-PL" b="1" dirty="0" err="1" smtClean="0"/>
              <a:t>Exists</a:t>
            </a:r>
            <a:r>
              <a:rPr lang="pl-PL" b="1" dirty="0" smtClean="0"/>
              <a:t> </a:t>
            </a:r>
            <a:r>
              <a:rPr lang="pl-PL" b="1" dirty="0" err="1" smtClean="0"/>
              <a:t>both</a:t>
            </a:r>
            <a:r>
              <a:rPr lang="pl-PL" b="1" dirty="0" smtClean="0"/>
              <a:t> </a:t>
            </a:r>
            <a:r>
              <a:rPr lang="pl-PL" b="1" dirty="0" err="1" smtClean="0"/>
              <a:t>in</a:t>
            </a:r>
            <a:r>
              <a:rPr lang="pl-PL" b="1" dirty="0" smtClean="0"/>
              <a:t> </a:t>
            </a:r>
            <a:r>
              <a:rPr lang="pl-PL" b="1" dirty="0" err="1" smtClean="0"/>
              <a:t>unitary</a:t>
            </a:r>
            <a:r>
              <a:rPr lang="pl-PL" b="1" dirty="0" smtClean="0"/>
              <a:t> and federal </a:t>
            </a:r>
            <a:r>
              <a:rPr lang="pl-PL" b="1" dirty="0" err="1" smtClean="0"/>
              <a:t>states</a:t>
            </a:r>
            <a:r>
              <a:rPr lang="pl-PL" b="1" dirty="0" smtClean="0"/>
              <a:t> </a:t>
            </a:r>
            <a:r>
              <a:rPr lang="pl-PL" dirty="0" smtClean="0"/>
              <a:t>(</a:t>
            </a:r>
            <a:r>
              <a:rPr lang="pl-PL" dirty="0" err="1" smtClean="0"/>
              <a:t>e.g</a:t>
            </a:r>
            <a:r>
              <a:rPr lang="pl-PL" dirty="0" smtClean="0"/>
              <a:t>.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USA – 86 </a:t>
            </a:r>
            <a:r>
              <a:rPr lang="pl-PL" dirty="0" err="1" smtClean="0"/>
              <a:t>thousand</a:t>
            </a:r>
            <a:r>
              <a:rPr lang="pl-PL" dirty="0" smtClean="0"/>
              <a:t> </a:t>
            </a:r>
            <a:r>
              <a:rPr lang="pl-PL" dirty="0" err="1" smtClean="0"/>
              <a:t>units</a:t>
            </a:r>
            <a:r>
              <a:rPr lang="pl-PL" dirty="0" smtClean="0"/>
              <a:t> of </a:t>
            </a:r>
            <a:r>
              <a:rPr lang="pl-PL" dirty="0" err="1" smtClean="0"/>
              <a:t>local</a:t>
            </a:r>
            <a:r>
              <a:rPr lang="pl-PL" dirty="0" smtClean="0"/>
              <a:t> </a:t>
            </a:r>
            <a:r>
              <a:rPr lang="pl-PL" dirty="0" err="1" smtClean="0"/>
              <a:t>government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11 mln </a:t>
            </a:r>
            <a:r>
              <a:rPr lang="pl-PL" dirty="0" err="1" smtClean="0"/>
              <a:t>people</a:t>
            </a:r>
            <a:r>
              <a:rPr lang="pl-PL" dirty="0" smtClean="0"/>
              <a:t> </a:t>
            </a:r>
            <a:r>
              <a:rPr lang="pl-PL" dirty="0" err="1" smtClean="0"/>
              <a:t>employed</a:t>
            </a:r>
            <a:r>
              <a:rPr lang="pl-PL" dirty="0" smtClean="0"/>
              <a:t> </a:t>
            </a:r>
            <a:r>
              <a:rPr lang="pl-PL" dirty="0" err="1" smtClean="0"/>
              <a:t>there</a:t>
            </a:r>
            <a:r>
              <a:rPr lang="pl-PL" dirty="0" smtClean="0"/>
              <a:t> </a:t>
            </a:r>
            <a:r>
              <a:rPr lang="pl-PL" dirty="0" err="1" smtClean="0"/>
              <a:t>compared</a:t>
            </a:r>
            <a:r>
              <a:rPr lang="pl-PL" dirty="0" smtClean="0"/>
              <a:t> to 8 mln </a:t>
            </a:r>
            <a:r>
              <a:rPr lang="pl-PL" dirty="0" err="1" smtClean="0"/>
              <a:t>employees</a:t>
            </a:r>
            <a:r>
              <a:rPr lang="pl-PL" dirty="0" smtClean="0"/>
              <a:t> </a:t>
            </a:r>
            <a:r>
              <a:rPr lang="pl-PL" dirty="0" err="1" smtClean="0"/>
              <a:t>at</a:t>
            </a:r>
            <a:r>
              <a:rPr lang="pl-PL" dirty="0" smtClean="0"/>
              <a:t> federal and state </a:t>
            </a:r>
            <a:r>
              <a:rPr lang="pl-PL" dirty="0" err="1" smtClean="0"/>
              <a:t>levels</a:t>
            </a:r>
            <a:r>
              <a:rPr lang="pl-PL" dirty="0" smtClean="0"/>
              <a:t>)</a:t>
            </a:r>
          </a:p>
          <a:p>
            <a:r>
              <a:rPr lang="pl-PL" b="1" dirty="0" smtClean="0"/>
              <a:t>But </a:t>
            </a:r>
            <a:r>
              <a:rPr lang="pl-PL" b="1" dirty="0" err="1" smtClean="0"/>
              <a:t>in</a:t>
            </a:r>
            <a:r>
              <a:rPr lang="pl-PL" b="1" dirty="0" smtClean="0"/>
              <a:t> </a:t>
            </a:r>
            <a:r>
              <a:rPr lang="pl-PL" b="1" dirty="0" err="1" smtClean="0"/>
              <a:t>unitary</a:t>
            </a:r>
            <a:r>
              <a:rPr lang="pl-PL" b="1" dirty="0" smtClean="0"/>
              <a:t> systems </a:t>
            </a:r>
            <a:r>
              <a:rPr lang="pl-PL" b="1" dirty="0" err="1" smtClean="0"/>
              <a:t>it</a:t>
            </a:r>
            <a:r>
              <a:rPr lang="pl-PL" b="1" dirty="0" smtClean="0"/>
              <a:t> </a:t>
            </a:r>
            <a:r>
              <a:rPr lang="pl-PL" b="1" dirty="0" err="1" smtClean="0"/>
              <a:t>is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only</a:t>
            </a:r>
            <a:r>
              <a:rPr lang="pl-PL" b="1" dirty="0" smtClean="0"/>
              <a:t> form of </a:t>
            </a:r>
            <a:r>
              <a:rPr lang="pl-PL" b="1" dirty="0" err="1" smtClean="0"/>
              <a:t>government</a:t>
            </a:r>
            <a:r>
              <a:rPr lang="pl-PL" b="1" dirty="0" smtClean="0"/>
              <a:t>  </a:t>
            </a:r>
            <a:r>
              <a:rPr lang="pl-PL" dirty="0" err="1" smtClean="0"/>
              <a:t>outside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centre</a:t>
            </a:r>
            <a:endParaRPr lang="pl-PL" dirty="0" smtClean="0"/>
          </a:p>
          <a:p>
            <a:r>
              <a:rPr lang="pl-PL" b="1" dirty="0" err="1" smtClean="0"/>
              <a:t>Local</a:t>
            </a:r>
            <a:r>
              <a:rPr lang="pl-PL" b="1" dirty="0" smtClean="0"/>
              <a:t> </a:t>
            </a:r>
            <a:r>
              <a:rPr lang="pl-PL" b="1" dirty="0" err="1" smtClean="0"/>
              <a:t>government</a:t>
            </a:r>
            <a:r>
              <a:rPr lang="pl-PL" b="1" dirty="0" smtClean="0"/>
              <a:t> </a:t>
            </a:r>
            <a:r>
              <a:rPr lang="pl-PL" b="1" dirty="0" err="1" smtClean="0"/>
              <a:t>is</a:t>
            </a:r>
            <a:r>
              <a:rPr lang="pl-PL" b="1" dirty="0" smtClean="0"/>
              <a:t> </a:t>
            </a:r>
            <a:r>
              <a:rPr lang="pl-PL" b="1" dirty="0" err="1" smtClean="0"/>
              <a:t>important</a:t>
            </a:r>
            <a:r>
              <a:rPr lang="pl-PL" b="1" dirty="0" smtClean="0"/>
              <a:t> </a:t>
            </a:r>
            <a:r>
              <a:rPr lang="pl-PL" b="1" dirty="0" err="1" smtClean="0"/>
              <a:t>in</a:t>
            </a:r>
            <a:r>
              <a:rPr lang="pl-PL" b="1" dirty="0" smtClean="0"/>
              <a:t> </a:t>
            </a:r>
            <a:r>
              <a:rPr lang="pl-PL" b="1" dirty="0" err="1" smtClean="0"/>
              <a:t>unitary</a:t>
            </a:r>
            <a:r>
              <a:rPr lang="pl-PL" b="1" dirty="0" smtClean="0"/>
              <a:t> systems </a:t>
            </a:r>
            <a:r>
              <a:rPr lang="pl-PL" dirty="0" smtClean="0"/>
              <a:t>as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close</a:t>
            </a:r>
            <a:r>
              <a:rPr lang="pl-PL" dirty="0" smtClean="0"/>
              <a:t> to </a:t>
            </a:r>
            <a:r>
              <a:rPr lang="pl-PL" dirty="0" err="1" smtClean="0"/>
              <a:t>people</a:t>
            </a:r>
            <a:endParaRPr lang="pl-PL" dirty="0" smtClean="0"/>
          </a:p>
          <a:p>
            <a:r>
              <a:rPr lang="pl-PL" b="1" dirty="0" err="1" smtClean="0"/>
              <a:t>It</a:t>
            </a:r>
            <a:r>
              <a:rPr lang="pl-PL" b="1" dirty="0" smtClean="0"/>
              <a:t> </a:t>
            </a:r>
            <a:r>
              <a:rPr lang="pl-PL" b="1" dirty="0" err="1" smtClean="0"/>
              <a:t>traditionally</a:t>
            </a:r>
            <a:r>
              <a:rPr lang="pl-PL" b="1" dirty="0" smtClean="0"/>
              <a:t> </a:t>
            </a:r>
            <a:r>
              <a:rPr lang="pl-PL" b="1" dirty="0" err="1" smtClean="0"/>
              <a:t>enjoys</a:t>
            </a:r>
            <a:r>
              <a:rPr lang="pl-PL" b="1" dirty="0" smtClean="0"/>
              <a:t> a </a:t>
            </a:r>
            <a:r>
              <a:rPr lang="pl-PL" b="1" dirty="0" err="1" smtClean="0"/>
              <a:t>degree</a:t>
            </a:r>
            <a:r>
              <a:rPr lang="pl-PL" b="1" dirty="0" smtClean="0"/>
              <a:t> of </a:t>
            </a:r>
            <a:r>
              <a:rPr lang="pl-PL" b="1" dirty="0" err="1" smtClean="0"/>
              <a:t>autonomy</a:t>
            </a:r>
            <a:r>
              <a:rPr lang="pl-PL" b="1" dirty="0" smtClean="0"/>
              <a:t> </a:t>
            </a:r>
            <a:r>
              <a:rPr lang="pl-PL" dirty="0" err="1" smtClean="0"/>
              <a:t>which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a part of </a:t>
            </a:r>
            <a:r>
              <a:rPr lang="pl-PL" dirty="0" err="1" smtClean="0"/>
              <a:t>political</a:t>
            </a:r>
            <a:r>
              <a:rPr lang="pl-PL" dirty="0" smtClean="0"/>
              <a:t> </a:t>
            </a:r>
            <a:r>
              <a:rPr lang="pl-PL" dirty="0" err="1" smtClean="0"/>
              <a:t>culture</a:t>
            </a:r>
            <a:r>
              <a:rPr lang="pl-PL" dirty="0" smtClean="0"/>
              <a:t> (</a:t>
            </a:r>
            <a:r>
              <a:rPr lang="pl-PL" dirty="0" err="1" smtClean="0"/>
              <a:t>traditions</a:t>
            </a:r>
            <a:r>
              <a:rPr lang="pl-PL" dirty="0" smtClean="0"/>
              <a:t> of </a:t>
            </a:r>
            <a:r>
              <a:rPr lang="pl-PL" dirty="0" err="1" smtClean="0"/>
              <a:t>local</a:t>
            </a:r>
            <a:r>
              <a:rPr lang="pl-PL" dirty="0" smtClean="0"/>
              <a:t> </a:t>
            </a:r>
            <a:r>
              <a:rPr lang="pl-PL" dirty="0" err="1" smtClean="0"/>
              <a:t>autonomy</a:t>
            </a:r>
            <a:r>
              <a:rPr lang="pl-PL" dirty="0" smtClean="0"/>
              <a:t> and </a:t>
            </a:r>
            <a:r>
              <a:rPr lang="pl-PL" dirty="0" err="1" smtClean="0"/>
              <a:t>regional</a:t>
            </a:r>
            <a:r>
              <a:rPr lang="pl-PL" dirty="0" smtClean="0"/>
              <a:t> </a:t>
            </a:r>
            <a:r>
              <a:rPr lang="pl-PL" dirty="0" err="1" smtClean="0"/>
              <a:t>diversity</a:t>
            </a:r>
            <a:r>
              <a:rPr lang="pl-PL" dirty="0" smtClean="0"/>
              <a:t>)</a:t>
            </a:r>
            <a:endParaRPr lang="pl-PL" dirty="0" smtClean="0"/>
          </a:p>
          <a:p>
            <a:r>
              <a:rPr lang="pl-PL" b="1" dirty="0" err="1" smtClean="0"/>
              <a:t>It</a:t>
            </a:r>
            <a:r>
              <a:rPr lang="pl-PL" b="1" dirty="0" smtClean="0"/>
              <a:t> </a:t>
            </a:r>
            <a:r>
              <a:rPr lang="pl-PL" b="1" dirty="0" err="1" smtClean="0"/>
              <a:t>may</a:t>
            </a:r>
            <a:r>
              <a:rPr lang="pl-PL" b="1" dirty="0" smtClean="0"/>
              <a:t> be </a:t>
            </a:r>
            <a:r>
              <a:rPr lang="pl-PL" b="1" dirty="0" err="1" smtClean="0"/>
              <a:t>politicized</a:t>
            </a:r>
            <a:r>
              <a:rPr lang="pl-PL" b="1" dirty="0" smtClean="0"/>
              <a:t> by national </a:t>
            </a:r>
            <a:r>
              <a:rPr lang="pl-PL" b="1" dirty="0" err="1" smtClean="0"/>
              <a:t>parties</a:t>
            </a:r>
            <a:r>
              <a:rPr lang="pl-PL" b="1" dirty="0" smtClean="0"/>
              <a:t> </a:t>
            </a:r>
            <a:r>
              <a:rPr lang="pl-PL" dirty="0" smtClean="0"/>
              <a:t>(</a:t>
            </a:r>
            <a:r>
              <a:rPr lang="pl-PL" dirty="0" err="1" smtClean="0"/>
              <a:t>greater</a:t>
            </a:r>
            <a:r>
              <a:rPr lang="pl-PL" dirty="0" smtClean="0"/>
              <a:t> </a:t>
            </a:r>
            <a:r>
              <a:rPr lang="pl-PL" dirty="0" err="1" smtClean="0"/>
              <a:t>centralization</a:t>
            </a:r>
            <a:r>
              <a:rPr lang="pl-PL" dirty="0" smtClean="0"/>
              <a:t>) but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centre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must</a:t>
            </a:r>
            <a:r>
              <a:rPr lang="pl-PL" dirty="0" smtClean="0"/>
              <a:t> </a:t>
            </a:r>
            <a:r>
              <a:rPr lang="pl-PL" dirty="0" err="1" smtClean="0"/>
              <a:t>restrain</a:t>
            </a:r>
            <a:r>
              <a:rPr lang="pl-PL" dirty="0" smtClean="0"/>
              <a:t> </a:t>
            </a:r>
            <a:r>
              <a:rPr lang="pl-PL" dirty="0" err="1" smtClean="0"/>
              <a:t>itself</a:t>
            </a:r>
            <a:r>
              <a:rPr lang="pl-PL" dirty="0" smtClean="0"/>
              <a:t> so as to </a:t>
            </a:r>
            <a:r>
              <a:rPr lang="pl-PL" dirty="0" err="1" smtClean="0"/>
              <a:t>save</a:t>
            </a:r>
            <a:r>
              <a:rPr lang="pl-PL" dirty="0" smtClean="0"/>
              <a:t> </a:t>
            </a:r>
            <a:r>
              <a:rPr lang="pl-PL" dirty="0" err="1" smtClean="0"/>
              <a:t>local</a:t>
            </a:r>
            <a:r>
              <a:rPr lang="pl-PL" dirty="0" smtClean="0"/>
              <a:t> </a:t>
            </a:r>
            <a:r>
              <a:rPr lang="pl-PL" dirty="0" err="1" smtClean="0"/>
              <a:t>autonomy</a:t>
            </a: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200915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 </a:t>
            </a:r>
            <a:r>
              <a:rPr lang="pl-PL" b="1" dirty="0" err="1" smtClean="0"/>
              <a:t>Examples</a:t>
            </a:r>
            <a:r>
              <a:rPr lang="pl-PL" b="1" dirty="0" smtClean="0"/>
              <a:t> of </a:t>
            </a:r>
            <a:r>
              <a:rPr lang="pl-PL" b="1" dirty="0" err="1" smtClean="0"/>
              <a:t>local</a:t>
            </a:r>
            <a:r>
              <a:rPr lang="pl-PL" b="1" dirty="0" smtClean="0"/>
              <a:t> </a:t>
            </a:r>
            <a:r>
              <a:rPr lang="pl-PL" b="1" dirty="0" err="1" smtClean="0"/>
              <a:t>government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level</a:t>
            </a:r>
            <a:r>
              <a:rPr lang="pl-PL" b="1" dirty="0" smtClean="0"/>
              <a:t> of </a:t>
            </a:r>
            <a:r>
              <a:rPr lang="pl-PL" b="1" dirty="0" err="1" smtClean="0"/>
              <a:t>decentralization</a:t>
            </a:r>
            <a:r>
              <a:rPr lang="pl-PL" b="1" dirty="0" smtClean="0"/>
              <a:t> </a:t>
            </a:r>
            <a:r>
              <a:rPr lang="pl-PL" dirty="0" smtClean="0"/>
              <a:t>(</a:t>
            </a:r>
            <a:r>
              <a:rPr lang="pl-PL" dirty="0" err="1" smtClean="0"/>
              <a:t>local</a:t>
            </a:r>
            <a:r>
              <a:rPr lang="pl-PL" dirty="0" smtClean="0"/>
              <a:t> </a:t>
            </a:r>
            <a:r>
              <a:rPr lang="pl-PL" dirty="0" err="1" smtClean="0"/>
              <a:t>government’s</a:t>
            </a:r>
            <a:r>
              <a:rPr lang="pl-PL" dirty="0" smtClean="0"/>
              <a:t> </a:t>
            </a:r>
            <a:r>
              <a:rPr lang="pl-PL" dirty="0" err="1" smtClean="0"/>
              <a:t>position</a:t>
            </a:r>
            <a:r>
              <a:rPr lang="pl-PL" dirty="0" smtClean="0"/>
              <a:t> and influence </a:t>
            </a:r>
            <a:r>
              <a:rPr lang="pl-PL" dirty="0" err="1" smtClean="0"/>
              <a:t>varies</a:t>
            </a:r>
            <a:r>
              <a:rPr lang="pl-PL" dirty="0" smtClean="0"/>
              <a:t> </a:t>
            </a:r>
            <a:r>
              <a:rPr lang="pl-PL" dirty="0" err="1" smtClean="0"/>
              <a:t>from</a:t>
            </a:r>
            <a:r>
              <a:rPr lang="pl-PL" dirty="0" smtClean="0"/>
              <a:t> country to country </a:t>
            </a:r>
            <a:r>
              <a:rPr lang="pl-PL" dirty="0" err="1" smtClean="0"/>
              <a:t>depending</a:t>
            </a:r>
            <a:r>
              <a:rPr lang="pl-PL" dirty="0" smtClean="0"/>
              <a:t> on </a:t>
            </a:r>
            <a:r>
              <a:rPr lang="pl-PL" dirty="0" err="1" smtClean="0"/>
              <a:t>historical</a:t>
            </a:r>
            <a:r>
              <a:rPr lang="pl-PL" dirty="0" smtClean="0"/>
              <a:t>, </a:t>
            </a:r>
            <a:r>
              <a:rPr lang="pl-PL" dirty="0" err="1" smtClean="0"/>
              <a:t>political</a:t>
            </a:r>
            <a:r>
              <a:rPr lang="pl-PL" dirty="0" smtClean="0"/>
              <a:t> and </a:t>
            </a:r>
            <a:r>
              <a:rPr lang="pl-PL" dirty="0" err="1" smtClean="0"/>
              <a:t>social</a:t>
            </a:r>
            <a:r>
              <a:rPr lang="pl-PL" dirty="0" smtClean="0"/>
              <a:t> </a:t>
            </a:r>
            <a:r>
              <a:rPr lang="pl-PL" dirty="0" err="1" smtClean="0"/>
              <a:t>factors</a:t>
            </a:r>
            <a:r>
              <a:rPr lang="pl-PL" dirty="0" smtClean="0"/>
              <a:t>) </a:t>
            </a:r>
            <a:r>
              <a:rPr lang="pl-PL" b="1" dirty="0" smtClean="0"/>
              <a:t> </a:t>
            </a:r>
          </a:p>
          <a:p>
            <a:r>
              <a:rPr lang="pl-PL" b="1" dirty="0" err="1" smtClean="0"/>
              <a:t>The</a:t>
            </a:r>
            <a:r>
              <a:rPr lang="pl-PL" b="1" dirty="0" smtClean="0"/>
              <a:t> UK – </a:t>
            </a:r>
            <a:r>
              <a:rPr lang="pl-PL" b="1" dirty="0" err="1" smtClean="0"/>
              <a:t>local</a:t>
            </a:r>
            <a:r>
              <a:rPr lang="pl-PL" b="1" dirty="0" smtClean="0"/>
              <a:t> </a:t>
            </a:r>
            <a:r>
              <a:rPr lang="pl-PL" b="1" dirty="0" err="1" smtClean="0"/>
              <a:t>democracy</a:t>
            </a:r>
            <a:r>
              <a:rPr lang="pl-PL" b="1" dirty="0" smtClean="0"/>
              <a:t> </a:t>
            </a:r>
            <a:r>
              <a:rPr lang="pl-PL" dirty="0" smtClean="0"/>
              <a:t>(</a:t>
            </a:r>
            <a:r>
              <a:rPr lang="pl-PL" dirty="0" err="1" smtClean="0"/>
              <a:t>respect</a:t>
            </a:r>
            <a:r>
              <a:rPr lang="pl-PL" dirty="0" smtClean="0"/>
              <a:t> for </a:t>
            </a:r>
            <a:r>
              <a:rPr lang="pl-PL" dirty="0" err="1" smtClean="0"/>
              <a:t>local</a:t>
            </a:r>
            <a:r>
              <a:rPr lang="pl-PL" dirty="0" smtClean="0"/>
              <a:t> </a:t>
            </a:r>
            <a:r>
              <a:rPr lang="pl-PL" dirty="0" err="1" smtClean="0"/>
              <a:t>autonomy</a:t>
            </a:r>
            <a:r>
              <a:rPr lang="pl-PL" dirty="0" smtClean="0"/>
              <a:t> and popular </a:t>
            </a:r>
            <a:r>
              <a:rPr lang="pl-PL" dirty="0" err="1" smtClean="0"/>
              <a:t>responsiveness</a:t>
            </a:r>
            <a:r>
              <a:rPr lang="pl-PL" dirty="0" smtClean="0"/>
              <a:t>) </a:t>
            </a:r>
            <a:r>
              <a:rPr lang="pl-PL" dirty="0" err="1" smtClean="0"/>
              <a:t>has</a:t>
            </a:r>
            <a:r>
              <a:rPr lang="pl-PL" dirty="0" smtClean="0"/>
              <a:t> long </a:t>
            </a:r>
            <a:r>
              <a:rPr lang="pl-PL" dirty="0" err="1" smtClean="0"/>
              <a:t>been</a:t>
            </a:r>
            <a:r>
              <a:rPr lang="pl-PL" dirty="0" smtClean="0"/>
              <a:t> an </a:t>
            </a:r>
            <a:r>
              <a:rPr lang="pl-PL" dirty="0" err="1" smtClean="0"/>
              <a:t>important</a:t>
            </a:r>
            <a:r>
              <a:rPr lang="pl-PL" dirty="0" smtClean="0"/>
              <a:t> </a:t>
            </a:r>
            <a:r>
              <a:rPr lang="pl-PL" dirty="0" err="1" smtClean="0"/>
              <a:t>aspect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British </a:t>
            </a:r>
            <a:r>
              <a:rPr lang="pl-PL" dirty="0" err="1" smtClean="0"/>
              <a:t>democratic</a:t>
            </a:r>
            <a:r>
              <a:rPr lang="pl-PL" dirty="0" smtClean="0"/>
              <a:t> system (</a:t>
            </a:r>
            <a:r>
              <a:rPr lang="pl-PL" dirty="0" err="1" smtClean="0"/>
              <a:t>unwritten</a:t>
            </a:r>
            <a:r>
              <a:rPr lang="pl-PL" dirty="0" smtClean="0"/>
              <a:t> </a:t>
            </a:r>
            <a:r>
              <a:rPr lang="pl-PL" dirty="0" err="1" smtClean="0"/>
              <a:t>constitution</a:t>
            </a:r>
            <a:r>
              <a:rPr lang="pl-PL" dirty="0" smtClean="0"/>
              <a:t>)</a:t>
            </a:r>
          </a:p>
          <a:p>
            <a:r>
              <a:rPr lang="pl-PL" b="1" dirty="0" err="1" smtClean="0"/>
              <a:t>It</a:t>
            </a:r>
            <a:r>
              <a:rPr lang="pl-PL" b="1" dirty="0" smtClean="0"/>
              <a:t> </a:t>
            </a:r>
            <a:r>
              <a:rPr lang="pl-PL" b="1" dirty="0" err="1" smtClean="0"/>
              <a:t>checked</a:t>
            </a:r>
            <a:r>
              <a:rPr lang="pl-PL" b="1" dirty="0" smtClean="0"/>
              <a:t> central </a:t>
            </a:r>
            <a:r>
              <a:rPr lang="pl-PL" b="1" dirty="0" err="1" smtClean="0"/>
              <a:t>government</a:t>
            </a:r>
            <a:r>
              <a:rPr lang="pl-PL" b="1" dirty="0" smtClean="0"/>
              <a:t> </a:t>
            </a:r>
            <a:r>
              <a:rPr lang="pl-PL" dirty="0" smtClean="0"/>
              <a:t>and </a:t>
            </a:r>
            <a:r>
              <a:rPr lang="pl-PL" dirty="0" err="1" smtClean="0"/>
              <a:t>educated</a:t>
            </a:r>
            <a:r>
              <a:rPr lang="pl-PL" dirty="0" smtClean="0"/>
              <a:t> </a:t>
            </a:r>
            <a:r>
              <a:rPr lang="pl-PL" dirty="0" err="1" smtClean="0"/>
              <a:t>citizens</a:t>
            </a:r>
            <a:r>
              <a:rPr lang="pl-PL" dirty="0" smtClean="0"/>
              <a:t> </a:t>
            </a:r>
            <a:r>
              <a:rPr lang="pl-PL" dirty="0" err="1" smtClean="0"/>
              <a:t>politically</a:t>
            </a:r>
            <a:endParaRPr lang="pl-PL" dirty="0" smtClean="0"/>
          </a:p>
          <a:p>
            <a:r>
              <a:rPr lang="pl-PL" b="1" dirty="0" err="1" smtClean="0"/>
              <a:t>Partnership</a:t>
            </a:r>
            <a:r>
              <a:rPr lang="pl-PL" b="1" dirty="0" smtClean="0"/>
              <a:t> of central and </a:t>
            </a:r>
            <a:r>
              <a:rPr lang="pl-PL" b="1" dirty="0" err="1" smtClean="0"/>
              <a:t>local</a:t>
            </a:r>
            <a:r>
              <a:rPr lang="pl-PL" b="1" dirty="0" smtClean="0"/>
              <a:t> </a:t>
            </a:r>
            <a:r>
              <a:rPr lang="pl-PL" b="1" dirty="0" err="1" smtClean="0"/>
              <a:t>authorities</a:t>
            </a:r>
            <a:r>
              <a:rPr lang="pl-PL" b="1" dirty="0" smtClean="0"/>
              <a:t> </a:t>
            </a:r>
            <a:r>
              <a:rPr lang="pl-PL" dirty="0" err="1" smtClean="0"/>
              <a:t>after</a:t>
            </a:r>
            <a:r>
              <a:rPr lang="pl-PL" dirty="0" smtClean="0"/>
              <a:t> 1945 (</a:t>
            </a:r>
            <a:r>
              <a:rPr lang="pl-PL" dirty="0" err="1" smtClean="0"/>
              <a:t>local</a:t>
            </a:r>
            <a:r>
              <a:rPr lang="pl-PL" dirty="0" smtClean="0"/>
              <a:t> </a:t>
            </a:r>
            <a:r>
              <a:rPr lang="pl-PL" dirty="0" err="1" smtClean="0"/>
              <a:t>government</a:t>
            </a:r>
            <a:r>
              <a:rPr lang="pl-PL" dirty="0" smtClean="0"/>
              <a:t> </a:t>
            </a:r>
            <a:r>
              <a:rPr lang="pl-PL" dirty="0" err="1" smtClean="0"/>
              <a:t>responsible</a:t>
            </a:r>
            <a:r>
              <a:rPr lang="pl-PL" dirty="0" smtClean="0"/>
              <a:t> for </a:t>
            </a:r>
            <a:r>
              <a:rPr lang="pl-PL" dirty="0" err="1" smtClean="0"/>
              <a:t>delivering</a:t>
            </a:r>
            <a:r>
              <a:rPr lang="pl-PL" dirty="0" smtClean="0"/>
              <a:t> public services on </a:t>
            </a:r>
            <a:r>
              <a:rPr lang="pl-PL" dirty="0" err="1" smtClean="0"/>
              <a:t>behalf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central </a:t>
            </a:r>
            <a:r>
              <a:rPr lang="pl-PL" dirty="0" err="1" smtClean="0"/>
              <a:t>government</a:t>
            </a:r>
            <a:r>
              <a:rPr lang="pl-PL" dirty="0" smtClean="0"/>
              <a:t> – </a:t>
            </a:r>
            <a:r>
              <a:rPr lang="pl-PL" dirty="0" err="1" smtClean="0"/>
              <a:t>welfare</a:t>
            </a:r>
            <a:r>
              <a:rPr lang="pl-PL" dirty="0" smtClean="0"/>
              <a:t> state)</a:t>
            </a:r>
          </a:p>
          <a:p>
            <a:r>
              <a:rPr lang="pl-PL" b="1" dirty="0" smtClean="0"/>
              <a:t>In </a:t>
            </a:r>
            <a:r>
              <a:rPr lang="pl-PL" b="1" dirty="0" err="1" smtClean="0"/>
              <a:t>the</a:t>
            </a:r>
            <a:r>
              <a:rPr lang="pl-PL" b="1" dirty="0" smtClean="0"/>
              <a:t> 1980-ies – </a:t>
            </a:r>
            <a:r>
              <a:rPr lang="pl-PL" b="1" dirty="0" err="1" smtClean="0"/>
              <a:t>conservative</a:t>
            </a:r>
            <a:r>
              <a:rPr lang="pl-PL" b="1" dirty="0" smtClean="0"/>
              <a:t> </a:t>
            </a:r>
            <a:r>
              <a:rPr lang="pl-PL" b="1" dirty="0" err="1" smtClean="0"/>
              <a:t>government</a:t>
            </a:r>
            <a:r>
              <a:rPr lang="pl-PL" b="1" dirty="0" smtClean="0"/>
              <a:t> </a:t>
            </a:r>
            <a:r>
              <a:rPr lang="pl-PL" dirty="0" err="1" smtClean="0"/>
              <a:t>saw</a:t>
            </a:r>
            <a:r>
              <a:rPr lang="pl-PL" dirty="0" smtClean="0"/>
              <a:t> </a:t>
            </a:r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partnership</a:t>
            </a:r>
            <a:r>
              <a:rPr lang="pl-PL" dirty="0" smtClean="0"/>
              <a:t> an </a:t>
            </a:r>
            <a:r>
              <a:rPr lang="pl-PL" dirty="0" err="1" smtClean="0"/>
              <a:t>obstacle</a:t>
            </a:r>
            <a:r>
              <a:rPr lang="pl-PL" dirty="0" smtClean="0"/>
              <a:t> to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implementation</a:t>
            </a:r>
            <a:r>
              <a:rPr lang="pl-PL" dirty="0" smtClean="0"/>
              <a:t> of </a:t>
            </a:r>
            <a:r>
              <a:rPr lang="pl-PL" dirty="0" err="1" smtClean="0"/>
              <a:t>their</a:t>
            </a:r>
            <a:r>
              <a:rPr lang="pl-PL" dirty="0" smtClean="0"/>
              <a:t> </a:t>
            </a:r>
            <a:r>
              <a:rPr lang="pl-PL" dirty="0" err="1" smtClean="0"/>
              <a:t>radical</a:t>
            </a:r>
            <a:r>
              <a:rPr lang="pl-PL" dirty="0" smtClean="0"/>
              <a:t> </a:t>
            </a:r>
            <a:r>
              <a:rPr lang="pl-PL" dirty="0" err="1" smtClean="0"/>
              <a:t>market-orientated</a:t>
            </a:r>
            <a:r>
              <a:rPr lang="pl-PL" dirty="0" smtClean="0"/>
              <a:t> </a:t>
            </a:r>
            <a:r>
              <a:rPr lang="pl-PL" dirty="0" err="1" smtClean="0"/>
              <a:t>policies</a:t>
            </a:r>
            <a:endParaRPr lang="pl-PL" dirty="0" smtClean="0"/>
          </a:p>
          <a:p>
            <a:r>
              <a:rPr lang="pl-PL" b="1" dirty="0" err="1" smtClean="0"/>
              <a:t>Local</a:t>
            </a:r>
            <a:r>
              <a:rPr lang="pl-PL" b="1" dirty="0" smtClean="0"/>
              <a:t> </a:t>
            </a:r>
            <a:r>
              <a:rPr lang="pl-PL" b="1" dirty="0" err="1" smtClean="0"/>
              <a:t>government’s</a:t>
            </a:r>
            <a:r>
              <a:rPr lang="pl-PL" b="1" dirty="0" smtClean="0"/>
              <a:t> </a:t>
            </a:r>
            <a:r>
              <a:rPr lang="pl-PL" b="1" dirty="0" err="1" smtClean="0"/>
              <a:t>responsibilities</a:t>
            </a:r>
            <a:r>
              <a:rPr lang="pl-PL" b="1" dirty="0" smtClean="0"/>
              <a:t> </a:t>
            </a:r>
            <a:r>
              <a:rPr lang="pl-PL" b="1" dirty="0" err="1" smtClean="0"/>
              <a:t>restricted</a:t>
            </a:r>
            <a:r>
              <a:rPr lang="pl-PL" b="1" dirty="0" smtClean="0"/>
              <a:t> </a:t>
            </a:r>
            <a:r>
              <a:rPr lang="pl-PL" dirty="0" smtClean="0"/>
              <a:t>(e. g. controlling </a:t>
            </a:r>
            <a:r>
              <a:rPr lang="pl-PL" dirty="0" err="1" smtClean="0"/>
              <a:t>local</a:t>
            </a:r>
            <a:r>
              <a:rPr lang="pl-PL" dirty="0" smtClean="0"/>
              <a:t> </a:t>
            </a:r>
            <a:r>
              <a:rPr lang="pl-PL" dirty="0" err="1" smtClean="0"/>
              <a:t>tax</a:t>
            </a:r>
            <a:r>
              <a:rPr lang="pl-PL" dirty="0" smtClean="0"/>
              <a:t> </a:t>
            </a:r>
            <a:r>
              <a:rPr lang="pl-PL" dirty="0" err="1" smtClean="0"/>
              <a:t>levels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curriculum </a:t>
            </a:r>
            <a:r>
              <a:rPr lang="pl-PL" dirty="0" err="1" smtClean="0"/>
              <a:t>at</a:t>
            </a:r>
            <a:r>
              <a:rPr lang="pl-PL" dirty="0" smtClean="0"/>
              <a:t> </a:t>
            </a:r>
            <a:r>
              <a:rPr lang="pl-PL" dirty="0" err="1" smtClean="0"/>
              <a:t>schools</a:t>
            </a:r>
            <a:r>
              <a:rPr lang="pl-PL" dirty="0" smtClean="0"/>
              <a:t>) – </a:t>
            </a:r>
            <a:r>
              <a:rPr lang="pl-PL" dirty="0" err="1" smtClean="0"/>
              <a:t>it</a:t>
            </a:r>
            <a:r>
              <a:rPr lang="pl-PL" dirty="0" smtClean="0"/>
              <a:t> was to not to </a:t>
            </a:r>
            <a:r>
              <a:rPr lang="pl-PL" dirty="0" err="1" smtClean="0"/>
              <a:t>provide</a:t>
            </a:r>
            <a:r>
              <a:rPr lang="pl-PL" dirty="0" smtClean="0"/>
              <a:t> </a:t>
            </a:r>
            <a:r>
              <a:rPr lang="pl-PL" dirty="0" err="1" smtClean="0"/>
              <a:t>traditional</a:t>
            </a:r>
            <a:r>
              <a:rPr lang="pl-PL" dirty="0" smtClean="0"/>
              <a:t> services but </a:t>
            </a:r>
            <a:r>
              <a:rPr lang="pl-PL" dirty="0" err="1" smtClean="0"/>
              <a:t>supervise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provision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smtClean="0"/>
              <a:t>services </a:t>
            </a:r>
            <a:r>
              <a:rPr lang="pl-PL" dirty="0" smtClean="0"/>
              <a:t>by </a:t>
            </a:r>
            <a:r>
              <a:rPr lang="pl-PL" dirty="0" err="1" smtClean="0"/>
              <a:t>private</a:t>
            </a:r>
            <a:r>
              <a:rPr lang="pl-PL" dirty="0" smtClean="0"/>
              <a:t> </a:t>
            </a:r>
            <a:r>
              <a:rPr lang="pl-PL" dirty="0" err="1" smtClean="0"/>
              <a:t>bodies</a:t>
            </a:r>
            <a:r>
              <a:rPr lang="pl-PL" dirty="0" smtClean="0"/>
              <a:t> </a:t>
            </a:r>
            <a:r>
              <a:rPr lang="pl-PL" dirty="0" err="1" smtClean="0"/>
              <a:t>through</a:t>
            </a:r>
            <a:r>
              <a:rPr lang="pl-PL" dirty="0" smtClean="0"/>
              <a:t> a system of </a:t>
            </a:r>
            <a:r>
              <a:rPr lang="pl-PL" dirty="0" err="1" smtClean="0"/>
              <a:t>contracting-out</a:t>
            </a:r>
            <a:r>
              <a:rPr lang="pl-PL" dirty="0" smtClean="0"/>
              <a:t> and </a:t>
            </a:r>
            <a:r>
              <a:rPr lang="pl-PL" dirty="0" err="1" smtClean="0"/>
              <a:t>privatization</a:t>
            </a:r>
            <a:endParaRPr lang="pl-PL" dirty="0" smtClean="0"/>
          </a:p>
          <a:p>
            <a:r>
              <a:rPr lang="pl-PL" b="1" dirty="0" err="1" smtClean="0"/>
              <a:t>They</a:t>
            </a:r>
            <a:r>
              <a:rPr lang="pl-PL" b="1" dirty="0" smtClean="0"/>
              <a:t> </a:t>
            </a:r>
            <a:r>
              <a:rPr lang="pl-PL" b="1" dirty="0" err="1" smtClean="0"/>
              <a:t>were</a:t>
            </a:r>
            <a:r>
              <a:rPr lang="pl-PL" b="1" dirty="0" smtClean="0"/>
              <a:t> </a:t>
            </a:r>
            <a:r>
              <a:rPr lang="pl-PL" b="1" dirty="0" err="1" smtClean="0"/>
              <a:t>replaced</a:t>
            </a:r>
            <a:r>
              <a:rPr lang="pl-PL" b="1" dirty="0" smtClean="0"/>
              <a:t> by „</a:t>
            </a:r>
            <a:r>
              <a:rPr lang="pl-PL" b="1" dirty="0" err="1" smtClean="0"/>
              <a:t>quangos</a:t>
            </a:r>
            <a:r>
              <a:rPr lang="pl-PL" b="1" dirty="0" smtClean="0"/>
              <a:t>” </a:t>
            </a:r>
            <a:r>
              <a:rPr lang="pl-PL" dirty="0" smtClean="0"/>
              <a:t>(</a:t>
            </a:r>
            <a:r>
              <a:rPr lang="pl-PL" dirty="0" err="1" smtClean="0"/>
              <a:t>quasi-autonomous</a:t>
            </a:r>
            <a:r>
              <a:rPr lang="pl-PL" dirty="0" smtClean="0"/>
              <a:t> </a:t>
            </a:r>
            <a:r>
              <a:rPr lang="pl-PL" dirty="0" err="1" smtClean="0"/>
              <a:t>non-governmental</a:t>
            </a:r>
            <a:r>
              <a:rPr lang="pl-PL" dirty="0" smtClean="0"/>
              <a:t> </a:t>
            </a:r>
            <a:r>
              <a:rPr lang="pl-PL" dirty="0" err="1" smtClean="0"/>
              <a:t>organizations</a:t>
            </a:r>
            <a:r>
              <a:rPr lang="pl-PL" dirty="0" smtClean="0"/>
              <a:t> </a:t>
            </a:r>
            <a:r>
              <a:rPr lang="pl-PL" dirty="0" err="1" smtClean="0"/>
              <a:t>staffed</a:t>
            </a:r>
            <a:r>
              <a:rPr lang="pl-PL" dirty="0" smtClean="0"/>
              <a:t> by </a:t>
            </a:r>
            <a:r>
              <a:rPr lang="pl-PL" dirty="0" err="1" smtClean="0"/>
              <a:t>appointees</a:t>
            </a:r>
            <a:r>
              <a:rPr lang="pl-PL" dirty="0" smtClean="0"/>
              <a:t> </a:t>
            </a:r>
            <a:r>
              <a:rPr lang="pl-PL" dirty="0" err="1" smtClean="0"/>
              <a:t>rather</a:t>
            </a:r>
            <a:r>
              <a:rPr lang="pl-PL" dirty="0" smtClean="0"/>
              <a:t> </a:t>
            </a:r>
            <a:r>
              <a:rPr lang="pl-PL" dirty="0" err="1" smtClean="0"/>
              <a:t>than</a:t>
            </a:r>
            <a:r>
              <a:rPr lang="pl-PL" dirty="0" smtClean="0"/>
              <a:t> </a:t>
            </a:r>
            <a:r>
              <a:rPr lang="pl-PL" dirty="0" err="1" smtClean="0"/>
              <a:t>politicians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civil</a:t>
            </a:r>
            <a:r>
              <a:rPr lang="pl-PL" dirty="0" smtClean="0"/>
              <a:t> </a:t>
            </a:r>
            <a:r>
              <a:rPr lang="pl-PL" dirty="0" err="1" smtClean="0"/>
              <a:t>servants</a:t>
            </a:r>
            <a:r>
              <a:rPr lang="pl-PL" dirty="0" smtClean="0"/>
              <a:t>)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carried</a:t>
            </a:r>
            <a:r>
              <a:rPr lang="pl-PL" dirty="0" smtClean="0"/>
              <a:t> out </a:t>
            </a:r>
            <a:r>
              <a:rPr lang="pl-PL" dirty="0" err="1" smtClean="0"/>
              <a:t>their</a:t>
            </a:r>
            <a:r>
              <a:rPr lang="pl-PL" dirty="0" smtClean="0"/>
              <a:t> </a:t>
            </a:r>
            <a:r>
              <a:rPr lang="pl-PL" dirty="0" err="1" smtClean="0"/>
              <a:t>former</a:t>
            </a:r>
            <a:r>
              <a:rPr lang="pl-PL" dirty="0" smtClean="0"/>
              <a:t> </a:t>
            </a:r>
            <a:r>
              <a:rPr lang="pl-PL" dirty="0" err="1" smtClean="0"/>
              <a:t>duties</a:t>
            </a:r>
            <a:endParaRPr lang="pl-PL" dirty="0" smtClean="0"/>
          </a:p>
          <a:p>
            <a:r>
              <a:rPr lang="pl-PL" b="1" dirty="0" smtClean="0"/>
              <a:t>For many </a:t>
            </a:r>
            <a:r>
              <a:rPr lang="pl-PL" b="1" dirty="0" err="1" smtClean="0"/>
              <a:t>t</a:t>
            </a:r>
            <a:r>
              <a:rPr lang="pl-PL" b="1" dirty="0" err="1" smtClean="0"/>
              <a:t>he</a:t>
            </a:r>
            <a:r>
              <a:rPr lang="pl-PL" b="1" dirty="0" smtClean="0"/>
              <a:t> </a:t>
            </a:r>
            <a:r>
              <a:rPr lang="pl-PL" b="1" dirty="0" err="1" smtClean="0"/>
              <a:t>attack</a:t>
            </a:r>
            <a:r>
              <a:rPr lang="pl-PL" b="1" dirty="0" smtClean="0"/>
              <a:t> on </a:t>
            </a:r>
            <a:r>
              <a:rPr lang="pl-PL" b="1" dirty="0" err="1" smtClean="0"/>
              <a:t>local</a:t>
            </a:r>
            <a:r>
              <a:rPr lang="pl-PL" b="1" dirty="0" smtClean="0"/>
              <a:t> </a:t>
            </a:r>
            <a:r>
              <a:rPr lang="pl-PL" b="1" dirty="0" err="1" smtClean="0"/>
              <a:t>democracy</a:t>
            </a:r>
            <a:r>
              <a:rPr lang="pl-PL" b="1" dirty="0" smtClean="0"/>
              <a:t> </a:t>
            </a:r>
            <a:r>
              <a:rPr lang="pl-PL" dirty="0" smtClean="0"/>
              <a:t>– </a:t>
            </a:r>
            <a:r>
              <a:rPr lang="pl-PL" dirty="0" err="1" smtClean="0"/>
              <a:t>powered</a:t>
            </a:r>
            <a:r>
              <a:rPr lang="pl-PL" dirty="0" smtClean="0"/>
              <a:t> </a:t>
            </a:r>
            <a:r>
              <a:rPr lang="pl-PL" dirty="0" err="1" smtClean="0"/>
              <a:t>transferred</a:t>
            </a:r>
            <a:r>
              <a:rPr lang="pl-PL" dirty="0" smtClean="0"/>
              <a:t> to central </a:t>
            </a:r>
            <a:r>
              <a:rPr lang="pl-PL" dirty="0" err="1" smtClean="0"/>
              <a:t>government</a:t>
            </a:r>
            <a:r>
              <a:rPr lang="pl-PL" dirty="0" smtClean="0"/>
              <a:t> and </a:t>
            </a:r>
            <a:r>
              <a:rPr lang="pl-PL" dirty="0" err="1" smtClean="0"/>
              <a:t>local</a:t>
            </a:r>
            <a:r>
              <a:rPr lang="pl-PL" dirty="0" smtClean="0"/>
              <a:t> </a:t>
            </a:r>
            <a:r>
              <a:rPr lang="pl-PL" dirty="0" err="1" smtClean="0"/>
              <a:t>governement</a:t>
            </a:r>
            <a:r>
              <a:rPr lang="pl-PL" dirty="0" smtClean="0"/>
              <a:t> </a:t>
            </a:r>
            <a:r>
              <a:rPr lang="pl-PL" dirty="0" err="1" smtClean="0"/>
              <a:t>subjected</a:t>
            </a:r>
            <a:r>
              <a:rPr lang="pl-PL" dirty="0" smtClean="0"/>
              <a:t> to </a:t>
            </a:r>
            <a:r>
              <a:rPr lang="pl-PL" dirty="0" err="1" smtClean="0"/>
              <a:t>intensified</a:t>
            </a:r>
            <a:r>
              <a:rPr lang="pl-PL" dirty="0" smtClean="0"/>
              <a:t> market </a:t>
            </a:r>
            <a:r>
              <a:rPr lang="pl-PL" dirty="0" err="1" smtClean="0"/>
              <a:t>pressures</a:t>
            </a:r>
            <a:r>
              <a:rPr lang="pl-PL" dirty="0" smtClean="0"/>
              <a:t> form </a:t>
            </a:r>
            <a:r>
              <a:rPr lang="pl-PL" dirty="0" err="1" smtClean="0"/>
              <a:t>members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local</a:t>
            </a:r>
            <a:r>
              <a:rPr lang="pl-PL" dirty="0" smtClean="0"/>
              <a:t> community („</a:t>
            </a:r>
            <a:r>
              <a:rPr lang="pl-PL" dirty="0" err="1" smtClean="0"/>
              <a:t>clients</a:t>
            </a:r>
            <a:r>
              <a:rPr lang="pl-PL" dirty="0" smtClean="0"/>
              <a:t>” and „</a:t>
            </a:r>
            <a:r>
              <a:rPr lang="pl-PL" dirty="0" err="1" smtClean="0"/>
              <a:t>customers</a:t>
            </a:r>
            <a:r>
              <a:rPr lang="pl-PL" dirty="0" smtClean="0"/>
              <a:t>”)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708950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40411"/>
            <a:ext cx="10515600" cy="1325563"/>
          </a:xfrm>
        </p:spPr>
        <p:txBody>
          <a:bodyPr/>
          <a:lstStyle/>
          <a:p>
            <a:pPr algn="ctr"/>
            <a:r>
              <a:rPr lang="pl-PL" b="1" dirty="0" err="1" smtClean="0"/>
              <a:t>Local</a:t>
            </a:r>
            <a:r>
              <a:rPr lang="pl-PL" b="1" dirty="0" smtClean="0"/>
              <a:t> </a:t>
            </a:r>
            <a:r>
              <a:rPr lang="pl-PL" b="1" dirty="0" err="1" smtClean="0"/>
              <a:t>government</a:t>
            </a:r>
            <a:r>
              <a:rPr lang="pl-PL" b="1" dirty="0" smtClean="0"/>
              <a:t> </a:t>
            </a:r>
            <a:r>
              <a:rPr lang="pl-PL" b="1" dirty="0" err="1" smtClean="0"/>
              <a:t>in</a:t>
            </a:r>
            <a:r>
              <a:rPr lang="pl-PL" b="1" dirty="0" smtClean="0"/>
              <a:t> France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b="1" dirty="0" smtClean="0"/>
              <a:t> </a:t>
            </a:r>
            <a:r>
              <a:rPr lang="pl-PL" b="1" dirty="0" err="1" smtClean="0"/>
              <a:t>France’s</a:t>
            </a:r>
            <a:r>
              <a:rPr lang="pl-PL" b="1" dirty="0" smtClean="0"/>
              <a:t> </a:t>
            </a:r>
            <a:r>
              <a:rPr lang="pl-PL" b="1" dirty="0" err="1" smtClean="0"/>
              <a:t>tradition</a:t>
            </a:r>
            <a:r>
              <a:rPr lang="pl-PL" b="1" dirty="0" smtClean="0"/>
              <a:t> of </a:t>
            </a:r>
            <a:r>
              <a:rPr lang="pl-PL" b="1" dirty="0" err="1" smtClean="0"/>
              <a:t>centralization</a:t>
            </a:r>
            <a:r>
              <a:rPr lang="pl-PL" b="1" dirty="0" smtClean="0"/>
              <a:t> </a:t>
            </a:r>
            <a:r>
              <a:rPr lang="pl-PL" dirty="0" smtClean="0"/>
              <a:t>(</a:t>
            </a:r>
            <a:r>
              <a:rPr lang="pl-PL" dirty="0" err="1" smtClean="0"/>
              <a:t>Jacobins</a:t>
            </a:r>
            <a:r>
              <a:rPr lang="pl-PL" dirty="0" smtClean="0"/>
              <a:t> and Napoleon)</a:t>
            </a:r>
          </a:p>
          <a:p>
            <a:r>
              <a:rPr lang="pl-PL" b="1" dirty="0" err="1" smtClean="0"/>
              <a:t>Conscious</a:t>
            </a:r>
            <a:r>
              <a:rPr lang="pl-PL" b="1" dirty="0" smtClean="0"/>
              <a:t> </a:t>
            </a:r>
            <a:r>
              <a:rPr lang="pl-PL" b="1" dirty="0" err="1" smtClean="0"/>
              <a:t>attempt</a:t>
            </a:r>
            <a:r>
              <a:rPr lang="pl-PL" b="1" dirty="0" smtClean="0"/>
              <a:t> to </a:t>
            </a:r>
            <a:r>
              <a:rPr lang="pl-PL" b="1" dirty="0" err="1" smtClean="0"/>
              <a:t>decentralize</a:t>
            </a:r>
            <a:r>
              <a:rPr lang="pl-PL" b="1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French</a:t>
            </a:r>
            <a:r>
              <a:rPr lang="pl-PL" dirty="0" smtClean="0"/>
              <a:t> </a:t>
            </a:r>
            <a:r>
              <a:rPr lang="pl-PL" dirty="0" err="1" smtClean="0"/>
              <a:t>political</a:t>
            </a:r>
            <a:r>
              <a:rPr lang="pl-PL" dirty="0" smtClean="0"/>
              <a:t> system</a:t>
            </a:r>
          </a:p>
          <a:p>
            <a:r>
              <a:rPr lang="pl-PL" b="1" dirty="0" err="1" smtClean="0"/>
              <a:t>President</a:t>
            </a:r>
            <a:r>
              <a:rPr lang="pl-PL" b="1" dirty="0" smtClean="0"/>
              <a:t> </a:t>
            </a:r>
            <a:r>
              <a:rPr lang="pl-PL" b="1" dirty="0" err="1" smtClean="0"/>
              <a:t>Francois</a:t>
            </a:r>
            <a:r>
              <a:rPr lang="pl-PL" b="1" dirty="0" smtClean="0"/>
              <a:t> Mitterand </a:t>
            </a:r>
            <a:r>
              <a:rPr lang="pl-PL" dirty="0" err="1" smtClean="0"/>
              <a:t>ordered</a:t>
            </a:r>
            <a:r>
              <a:rPr lang="pl-PL" dirty="0" smtClean="0"/>
              <a:t> </a:t>
            </a:r>
            <a:r>
              <a:rPr lang="pl-PL" dirty="0" err="1" smtClean="0"/>
              <a:t>political</a:t>
            </a:r>
            <a:r>
              <a:rPr lang="pl-PL" dirty="0" smtClean="0"/>
              <a:t> </a:t>
            </a:r>
            <a:r>
              <a:rPr lang="pl-PL" dirty="0" err="1" smtClean="0"/>
              <a:t>decentralization</a:t>
            </a:r>
            <a:r>
              <a:rPr lang="pl-PL" dirty="0" smtClean="0"/>
              <a:t> (1982-1986)</a:t>
            </a:r>
          </a:p>
          <a:p>
            <a:r>
              <a:rPr lang="pl-PL" b="1" dirty="0" err="1" smtClean="0"/>
              <a:t>Traditional</a:t>
            </a:r>
            <a:r>
              <a:rPr lang="pl-PL" b="1" dirty="0" smtClean="0"/>
              <a:t> </a:t>
            </a:r>
            <a:r>
              <a:rPr lang="pl-PL" b="1" dirty="0" err="1" smtClean="0"/>
              <a:t>strict</a:t>
            </a:r>
            <a:r>
              <a:rPr lang="pl-PL" b="1" dirty="0" smtClean="0"/>
              <a:t> </a:t>
            </a:r>
            <a:r>
              <a:rPr lang="pl-PL" b="1" dirty="0" err="1" smtClean="0"/>
              <a:t>control</a:t>
            </a:r>
            <a:r>
              <a:rPr lang="pl-PL" b="1" dirty="0" smtClean="0"/>
              <a:t> </a:t>
            </a:r>
            <a:r>
              <a:rPr lang="pl-PL" dirty="0" err="1" smtClean="0"/>
              <a:t>over</a:t>
            </a:r>
            <a:r>
              <a:rPr lang="pl-PL" dirty="0" smtClean="0"/>
              <a:t> </a:t>
            </a:r>
            <a:r>
              <a:rPr lang="pl-PL" dirty="0" err="1" smtClean="0"/>
              <a:t>local</a:t>
            </a:r>
            <a:r>
              <a:rPr lang="pl-PL" dirty="0" smtClean="0"/>
              <a:t> </a:t>
            </a:r>
            <a:r>
              <a:rPr lang="pl-PL" dirty="0" err="1" smtClean="0"/>
              <a:t>government</a:t>
            </a:r>
            <a:r>
              <a:rPr lang="pl-PL" dirty="0" smtClean="0"/>
              <a:t> (by </a:t>
            </a:r>
            <a:r>
              <a:rPr lang="pl-PL" dirty="0" err="1" smtClean="0"/>
              <a:t>prefects</a:t>
            </a:r>
            <a:r>
              <a:rPr lang="pl-PL" dirty="0" smtClean="0"/>
              <a:t>) </a:t>
            </a:r>
            <a:r>
              <a:rPr lang="pl-PL" b="1" dirty="0" err="1" smtClean="0"/>
              <a:t>abandoned</a:t>
            </a:r>
            <a:endParaRPr lang="pl-PL" b="1" dirty="0" smtClean="0"/>
          </a:p>
          <a:p>
            <a:r>
              <a:rPr lang="pl-PL" b="1" dirty="0" err="1" smtClean="0"/>
              <a:t>Responsibilities</a:t>
            </a:r>
            <a:r>
              <a:rPr lang="pl-PL" b="1" dirty="0" smtClean="0"/>
              <a:t> and </a:t>
            </a:r>
            <a:r>
              <a:rPr lang="pl-PL" b="1" dirty="0" err="1" smtClean="0"/>
              <a:t>powers</a:t>
            </a:r>
            <a:r>
              <a:rPr lang="pl-PL" b="1" dirty="0" smtClean="0"/>
              <a:t> </a:t>
            </a:r>
            <a:r>
              <a:rPr lang="pl-PL" dirty="0" smtClean="0"/>
              <a:t>of </a:t>
            </a:r>
            <a:r>
              <a:rPr lang="pl-PL" dirty="0" err="1" smtClean="0"/>
              <a:t>local</a:t>
            </a:r>
            <a:r>
              <a:rPr lang="pl-PL" dirty="0" smtClean="0"/>
              <a:t> </a:t>
            </a:r>
            <a:r>
              <a:rPr lang="pl-PL" dirty="0" err="1" smtClean="0"/>
              <a:t>government</a:t>
            </a:r>
            <a:r>
              <a:rPr lang="pl-PL" dirty="0" smtClean="0"/>
              <a:t> </a:t>
            </a:r>
            <a:r>
              <a:rPr lang="pl-PL" b="1" dirty="0" err="1" smtClean="0"/>
              <a:t>extended</a:t>
            </a:r>
            <a:endParaRPr lang="pl-PL" b="1" dirty="0" smtClean="0"/>
          </a:p>
          <a:p>
            <a:r>
              <a:rPr lang="pl-PL" b="1" dirty="0" err="1" smtClean="0"/>
              <a:t>Locally</a:t>
            </a:r>
            <a:r>
              <a:rPr lang="pl-PL" b="1" dirty="0" smtClean="0"/>
              <a:t> </a:t>
            </a:r>
            <a:r>
              <a:rPr lang="pl-PL" b="1" dirty="0" err="1" smtClean="0"/>
              <a:t>elected</a:t>
            </a:r>
            <a:r>
              <a:rPr lang="pl-PL" b="1" dirty="0" smtClean="0"/>
              <a:t> </a:t>
            </a:r>
            <a:r>
              <a:rPr lang="pl-PL" b="1" dirty="0" err="1" smtClean="0"/>
              <a:t>presidents</a:t>
            </a:r>
            <a:r>
              <a:rPr lang="pl-PL" b="1" dirty="0" smtClean="0"/>
              <a:t> </a:t>
            </a:r>
            <a:r>
              <a:rPr lang="pl-PL" b="1" dirty="0" err="1" smtClean="0"/>
              <a:t>replaced</a:t>
            </a:r>
            <a:r>
              <a:rPr lang="pl-PL" b="1" dirty="0" smtClean="0"/>
              <a:t> </a:t>
            </a:r>
            <a:r>
              <a:rPr lang="pl-PL" b="1" dirty="0" err="1" smtClean="0"/>
              <a:t>prefects</a:t>
            </a:r>
            <a:endParaRPr lang="pl-PL" b="1" dirty="0" smtClean="0"/>
          </a:p>
          <a:p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latter</a:t>
            </a:r>
            <a:r>
              <a:rPr lang="pl-PL" b="1" dirty="0" smtClean="0"/>
              <a:t> </a:t>
            </a:r>
            <a:r>
              <a:rPr lang="pl-PL" b="1" dirty="0" err="1" smtClean="0"/>
              <a:t>were</a:t>
            </a:r>
            <a:r>
              <a:rPr lang="pl-PL" b="1" dirty="0" smtClean="0"/>
              <a:t> </a:t>
            </a:r>
            <a:r>
              <a:rPr lang="pl-PL" b="1" dirty="0" err="1" smtClean="0"/>
              <a:t>replaced</a:t>
            </a:r>
            <a:r>
              <a:rPr lang="pl-PL" b="1" dirty="0" smtClean="0"/>
              <a:t> by </a:t>
            </a:r>
            <a:r>
              <a:rPr lang="pl-PL" b="1" dirty="0" err="1" smtClean="0"/>
              <a:t>Commisaires</a:t>
            </a:r>
            <a:r>
              <a:rPr lang="pl-PL" b="1" dirty="0" smtClean="0"/>
              <a:t> de la </a:t>
            </a:r>
            <a:r>
              <a:rPr lang="pl-PL" b="1" dirty="0" err="1" smtClean="0"/>
              <a:t>Republique</a:t>
            </a:r>
            <a:r>
              <a:rPr lang="pl-PL" b="1" dirty="0" smtClean="0"/>
              <a:t> </a:t>
            </a:r>
            <a:r>
              <a:rPr lang="pl-PL" dirty="0" smtClean="0"/>
              <a:t>(</a:t>
            </a:r>
            <a:r>
              <a:rPr lang="pl-PL" dirty="0" err="1" smtClean="0"/>
              <a:t>economic</a:t>
            </a:r>
            <a:r>
              <a:rPr lang="pl-PL" dirty="0" smtClean="0"/>
              <a:t> </a:t>
            </a:r>
            <a:r>
              <a:rPr lang="pl-PL" dirty="0" err="1" smtClean="0"/>
              <a:t>planning</a:t>
            </a:r>
            <a:r>
              <a:rPr lang="pl-PL" dirty="0" smtClean="0"/>
              <a:t>)</a:t>
            </a:r>
          </a:p>
          <a:p>
            <a:r>
              <a:rPr lang="pl-PL" b="1" dirty="0" err="1" smtClean="0"/>
              <a:t>Local</a:t>
            </a:r>
            <a:r>
              <a:rPr lang="pl-PL" b="1" dirty="0" smtClean="0"/>
              <a:t> </a:t>
            </a:r>
            <a:r>
              <a:rPr lang="pl-PL" b="1" dirty="0" err="1" smtClean="0"/>
              <a:t>authorities</a:t>
            </a:r>
            <a:r>
              <a:rPr lang="pl-PL" b="1" dirty="0" smtClean="0"/>
              <a:t> </a:t>
            </a:r>
            <a:r>
              <a:rPr lang="pl-PL" b="1" dirty="0" err="1" smtClean="0"/>
              <a:t>were</a:t>
            </a:r>
            <a:r>
              <a:rPr lang="pl-PL" b="1" dirty="0" smtClean="0"/>
              <a:t> </a:t>
            </a:r>
            <a:r>
              <a:rPr lang="pl-PL" b="1" dirty="0" err="1" smtClean="0"/>
              <a:t>given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right</a:t>
            </a:r>
            <a:r>
              <a:rPr lang="pl-PL" b="1" dirty="0" smtClean="0"/>
              <a:t> to make independent </a:t>
            </a:r>
            <a:r>
              <a:rPr lang="pl-PL" b="1" dirty="0" err="1" smtClean="0"/>
              <a:t>decisions</a:t>
            </a:r>
            <a:r>
              <a:rPr lang="pl-PL" b="1" dirty="0" smtClean="0"/>
              <a:t> </a:t>
            </a:r>
            <a:r>
              <a:rPr lang="pl-PL" dirty="0" err="1" smtClean="0"/>
              <a:t>regarding</a:t>
            </a:r>
            <a:r>
              <a:rPr lang="pl-PL" dirty="0" smtClean="0"/>
              <a:t> </a:t>
            </a:r>
            <a:r>
              <a:rPr lang="pl-PL" dirty="0" err="1" smtClean="0"/>
              <a:t>administration</a:t>
            </a:r>
            <a:r>
              <a:rPr lang="pl-PL" dirty="0" smtClean="0"/>
              <a:t> and </a:t>
            </a:r>
            <a:r>
              <a:rPr lang="pl-PL" dirty="0" err="1" smtClean="0"/>
              <a:t>spendings</a:t>
            </a:r>
            <a:r>
              <a:rPr lang="pl-PL" dirty="0" smtClean="0"/>
              <a:t> ( </a:t>
            </a:r>
            <a:r>
              <a:rPr lang="pl-PL" dirty="0" err="1" smtClean="0"/>
              <a:t>only</a:t>
            </a:r>
            <a:r>
              <a:rPr lang="pl-PL" dirty="0" smtClean="0"/>
              <a:t> aposteriori legal and financial </a:t>
            </a:r>
            <a:r>
              <a:rPr lang="pl-PL" dirty="0" err="1" smtClean="0"/>
              <a:t>control</a:t>
            </a:r>
            <a:r>
              <a:rPr lang="pl-PL" dirty="0" smtClean="0"/>
              <a:t>)</a:t>
            </a:r>
          </a:p>
          <a:p>
            <a:r>
              <a:rPr lang="pl-PL" b="1" dirty="0" smtClean="0"/>
              <a:t>France a </a:t>
            </a:r>
            <a:r>
              <a:rPr lang="pl-PL" b="1" dirty="0" err="1" smtClean="0"/>
              <a:t>more</a:t>
            </a:r>
            <a:r>
              <a:rPr lang="pl-PL" b="1" dirty="0" smtClean="0"/>
              <a:t> </a:t>
            </a:r>
            <a:r>
              <a:rPr lang="pl-PL" b="1" dirty="0" err="1" smtClean="0"/>
              <a:t>decentralized</a:t>
            </a:r>
            <a:r>
              <a:rPr lang="pl-PL" b="1" dirty="0" smtClean="0"/>
              <a:t> state </a:t>
            </a:r>
            <a:r>
              <a:rPr lang="pl-PL" b="1" dirty="0" err="1" smtClean="0"/>
              <a:t>than</a:t>
            </a:r>
            <a:r>
              <a:rPr lang="pl-PL" b="1" dirty="0" smtClean="0"/>
              <a:t> </a:t>
            </a:r>
            <a:r>
              <a:rPr lang="pl-PL" b="1" dirty="0" err="1" smtClean="0"/>
              <a:t>ever</a:t>
            </a:r>
            <a:endParaRPr lang="pl-PL" b="1" dirty="0" smtClean="0"/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528853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Devolution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="1" dirty="0" err="1" smtClean="0"/>
              <a:t>Devolution</a:t>
            </a:r>
            <a:r>
              <a:rPr lang="pl-PL" dirty="0" smtClean="0"/>
              <a:t> –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greatest</a:t>
            </a:r>
            <a:r>
              <a:rPr lang="pl-PL" dirty="0" smtClean="0"/>
              <a:t> </a:t>
            </a:r>
            <a:r>
              <a:rPr lang="pl-PL" dirty="0" err="1" smtClean="0"/>
              <a:t>possible</a:t>
            </a:r>
            <a:r>
              <a:rPr lang="pl-PL" dirty="0" smtClean="0"/>
              <a:t> </a:t>
            </a:r>
            <a:r>
              <a:rPr lang="pl-PL" dirty="0" err="1" smtClean="0"/>
              <a:t>measure</a:t>
            </a:r>
            <a:r>
              <a:rPr lang="pl-PL" dirty="0" smtClean="0"/>
              <a:t> of </a:t>
            </a:r>
            <a:r>
              <a:rPr lang="pl-PL" dirty="0" err="1" smtClean="0"/>
              <a:t>decentralization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unitary</a:t>
            </a:r>
            <a:r>
              <a:rPr lang="pl-PL" dirty="0" smtClean="0"/>
              <a:t> systems</a:t>
            </a:r>
          </a:p>
          <a:p>
            <a:r>
              <a:rPr lang="pl-PL" dirty="0" smtClean="0"/>
              <a:t> </a:t>
            </a:r>
            <a:r>
              <a:rPr lang="pl-PL" b="1" dirty="0" smtClean="0"/>
              <a:t>-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smtClean="0"/>
              <a:t>transfer of </a:t>
            </a:r>
            <a:r>
              <a:rPr lang="pl-PL" b="1" dirty="0" err="1" smtClean="0"/>
              <a:t>power</a:t>
            </a:r>
            <a:r>
              <a:rPr lang="pl-PL" b="1" dirty="0" smtClean="0"/>
              <a:t> </a:t>
            </a:r>
            <a:r>
              <a:rPr lang="pl-PL" b="1" dirty="0" err="1" smtClean="0"/>
              <a:t>from</a:t>
            </a:r>
            <a:r>
              <a:rPr lang="pl-PL" b="1" dirty="0" smtClean="0"/>
              <a:t> central </a:t>
            </a:r>
            <a:r>
              <a:rPr lang="pl-PL" b="1" dirty="0" err="1" smtClean="0"/>
              <a:t>government</a:t>
            </a:r>
            <a:r>
              <a:rPr lang="pl-PL" b="1" dirty="0" smtClean="0"/>
              <a:t> to </a:t>
            </a:r>
            <a:r>
              <a:rPr lang="pl-PL" b="1" dirty="0" err="1" smtClean="0"/>
              <a:t>subordinate</a:t>
            </a:r>
            <a:r>
              <a:rPr lang="pl-PL" b="1" dirty="0" smtClean="0"/>
              <a:t> </a:t>
            </a:r>
            <a:r>
              <a:rPr lang="pl-PL" b="1" dirty="0" err="1" smtClean="0"/>
              <a:t>regional</a:t>
            </a:r>
            <a:r>
              <a:rPr lang="pl-PL" b="1" dirty="0" smtClean="0"/>
              <a:t> </a:t>
            </a:r>
            <a:r>
              <a:rPr lang="pl-PL" b="1" dirty="0" err="1" smtClean="0"/>
              <a:t>institutions</a:t>
            </a:r>
            <a:r>
              <a:rPr lang="pl-PL" b="1" dirty="0" smtClean="0"/>
              <a:t> </a:t>
            </a:r>
            <a:r>
              <a:rPr lang="pl-PL" dirty="0" smtClean="0"/>
              <a:t>(</a:t>
            </a:r>
            <a:r>
              <a:rPr lang="pl-PL" dirty="0" err="1" smtClean="0"/>
              <a:t>devolve</a:t>
            </a:r>
            <a:r>
              <a:rPr lang="pl-PL" dirty="0" smtClean="0"/>
              <a:t> </a:t>
            </a:r>
            <a:r>
              <a:rPr lang="pl-PL" dirty="0" err="1" smtClean="0"/>
              <a:t>means</a:t>
            </a:r>
            <a:r>
              <a:rPr lang="pl-PL" dirty="0" smtClean="0"/>
              <a:t> to pass </a:t>
            </a:r>
            <a:r>
              <a:rPr lang="pl-PL" dirty="0" err="1" smtClean="0"/>
              <a:t>power</a:t>
            </a:r>
            <a:r>
              <a:rPr lang="pl-PL" dirty="0" smtClean="0"/>
              <a:t> down </a:t>
            </a:r>
            <a:r>
              <a:rPr lang="pl-PL" dirty="0" err="1" smtClean="0"/>
              <a:t>from</a:t>
            </a:r>
            <a:r>
              <a:rPr lang="pl-PL" dirty="0" smtClean="0"/>
              <a:t> a </a:t>
            </a:r>
            <a:r>
              <a:rPr lang="pl-PL" dirty="0" err="1" smtClean="0"/>
              <a:t>higher</a:t>
            </a:r>
            <a:r>
              <a:rPr lang="pl-PL" dirty="0" smtClean="0"/>
              <a:t> authority to a </a:t>
            </a:r>
            <a:r>
              <a:rPr lang="pl-PL" dirty="0" err="1" smtClean="0"/>
              <a:t>lower</a:t>
            </a:r>
            <a:r>
              <a:rPr lang="pl-PL" dirty="0" smtClean="0"/>
              <a:t> one). </a:t>
            </a:r>
          </a:p>
          <a:p>
            <a:r>
              <a:rPr lang="pl-PL" b="1" dirty="0" err="1" smtClean="0"/>
              <a:t>Devolution</a:t>
            </a:r>
            <a:r>
              <a:rPr lang="pl-PL" b="1" dirty="0" smtClean="0"/>
              <a:t> </a:t>
            </a:r>
            <a:r>
              <a:rPr lang="pl-PL" b="1" dirty="0" err="1" smtClean="0"/>
              <a:t>differs</a:t>
            </a:r>
            <a:r>
              <a:rPr lang="pl-PL" b="1" dirty="0" smtClean="0"/>
              <a:t> </a:t>
            </a:r>
            <a:r>
              <a:rPr lang="pl-PL" b="1" dirty="0" err="1" smtClean="0"/>
              <a:t>from</a:t>
            </a:r>
            <a:r>
              <a:rPr lang="pl-PL" b="1" dirty="0" smtClean="0"/>
              <a:t> </a:t>
            </a:r>
            <a:r>
              <a:rPr lang="pl-PL" b="1" dirty="0" err="1" smtClean="0"/>
              <a:t>federalism</a:t>
            </a:r>
            <a:r>
              <a:rPr lang="pl-PL" b="1" dirty="0" smtClean="0"/>
              <a:t> </a:t>
            </a:r>
            <a:r>
              <a:rPr lang="pl-PL" dirty="0" smtClean="0"/>
              <a:t>– </a:t>
            </a:r>
            <a:r>
              <a:rPr lang="pl-PL" dirty="0" err="1" smtClean="0"/>
              <a:t>devolved</a:t>
            </a:r>
            <a:r>
              <a:rPr lang="pl-PL" dirty="0" smtClean="0"/>
              <a:t> </a:t>
            </a:r>
            <a:r>
              <a:rPr lang="pl-PL" dirty="0" err="1" smtClean="0"/>
              <a:t>bodies</a:t>
            </a:r>
            <a:r>
              <a:rPr lang="pl-PL" dirty="0" smtClean="0"/>
              <a:t> </a:t>
            </a:r>
            <a:r>
              <a:rPr lang="pl-PL" dirty="0" err="1" smtClean="0"/>
              <a:t>did</a:t>
            </a:r>
            <a:r>
              <a:rPr lang="pl-PL" dirty="0" smtClean="0"/>
              <a:t> not </a:t>
            </a:r>
            <a:r>
              <a:rPr lang="pl-PL" dirty="0" err="1" smtClean="0"/>
              <a:t>share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sovereignty</a:t>
            </a:r>
            <a:r>
              <a:rPr lang="pl-PL" dirty="0" smtClean="0"/>
              <a:t>; </a:t>
            </a:r>
            <a:r>
              <a:rPr lang="pl-PL" dirty="0" err="1" smtClean="0"/>
              <a:t>their</a:t>
            </a:r>
            <a:r>
              <a:rPr lang="pl-PL" dirty="0" smtClean="0"/>
              <a:t> </a:t>
            </a:r>
            <a:r>
              <a:rPr lang="pl-PL" dirty="0" err="1" smtClean="0"/>
              <a:t>responsibilities</a:t>
            </a:r>
            <a:r>
              <a:rPr lang="pl-PL" dirty="0" smtClean="0"/>
              <a:t> </a:t>
            </a:r>
            <a:r>
              <a:rPr lang="pl-PL" dirty="0" err="1" smtClean="0"/>
              <a:t>belong</a:t>
            </a:r>
            <a:r>
              <a:rPr lang="pl-PL" dirty="0" smtClean="0"/>
              <a:t> to central </a:t>
            </a:r>
            <a:r>
              <a:rPr lang="pl-PL" dirty="0" err="1" smtClean="0"/>
              <a:t>government</a:t>
            </a:r>
            <a:r>
              <a:rPr lang="pl-PL" dirty="0" smtClean="0"/>
              <a:t> and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derived</a:t>
            </a:r>
            <a:r>
              <a:rPr lang="pl-PL" dirty="0" smtClean="0"/>
              <a:t> </a:t>
            </a:r>
            <a:r>
              <a:rPr lang="pl-PL" dirty="0" err="1" smtClean="0"/>
              <a:t>from</a:t>
            </a:r>
            <a:r>
              <a:rPr lang="pl-PL" dirty="0" smtClean="0"/>
              <a:t> </a:t>
            </a:r>
            <a:r>
              <a:rPr lang="pl-PL" dirty="0" err="1" smtClean="0"/>
              <a:t>it</a:t>
            </a:r>
            <a:endParaRPr lang="pl-PL" dirty="0" smtClean="0"/>
          </a:p>
          <a:p>
            <a:r>
              <a:rPr lang="pl-PL" b="1" dirty="0" err="1" smtClean="0"/>
              <a:t>Administrative</a:t>
            </a:r>
            <a:r>
              <a:rPr lang="pl-PL" b="1" dirty="0" smtClean="0"/>
              <a:t> </a:t>
            </a:r>
            <a:r>
              <a:rPr lang="pl-PL" b="1" dirty="0" err="1" smtClean="0"/>
              <a:t>devolution</a:t>
            </a:r>
            <a:r>
              <a:rPr lang="pl-PL" dirty="0" smtClean="0"/>
              <a:t> – </a:t>
            </a:r>
            <a:r>
              <a:rPr lang="pl-PL" dirty="0" err="1" smtClean="0"/>
              <a:t>regional</a:t>
            </a:r>
            <a:r>
              <a:rPr lang="pl-PL" dirty="0" smtClean="0"/>
              <a:t> </a:t>
            </a:r>
            <a:r>
              <a:rPr lang="pl-PL" dirty="0" err="1" smtClean="0"/>
              <a:t>institutions</a:t>
            </a:r>
            <a:r>
              <a:rPr lang="pl-PL" dirty="0" smtClean="0"/>
              <a:t> </a:t>
            </a:r>
            <a:r>
              <a:rPr lang="pl-PL" dirty="0" err="1" smtClean="0"/>
              <a:t>implement</a:t>
            </a:r>
            <a:r>
              <a:rPr lang="pl-PL" dirty="0" smtClean="0"/>
              <a:t> </a:t>
            </a:r>
            <a:r>
              <a:rPr lang="pl-PL" dirty="0" err="1" smtClean="0"/>
              <a:t>policies</a:t>
            </a:r>
            <a:r>
              <a:rPr lang="pl-PL" dirty="0" smtClean="0"/>
              <a:t> </a:t>
            </a:r>
            <a:r>
              <a:rPr lang="pl-PL" dirty="0" err="1" smtClean="0"/>
              <a:t>decided</a:t>
            </a:r>
            <a:r>
              <a:rPr lang="pl-PL" dirty="0" smtClean="0"/>
              <a:t> </a:t>
            </a:r>
            <a:r>
              <a:rPr lang="pl-PL" dirty="0" err="1" smtClean="0"/>
              <a:t>elsewhere</a:t>
            </a:r>
            <a:endParaRPr lang="pl-PL" dirty="0" smtClean="0"/>
          </a:p>
          <a:p>
            <a:r>
              <a:rPr lang="pl-PL" b="1" dirty="0" err="1" smtClean="0"/>
              <a:t>Legislative</a:t>
            </a:r>
            <a:r>
              <a:rPr lang="pl-PL" b="1" dirty="0" smtClean="0"/>
              <a:t> </a:t>
            </a:r>
            <a:r>
              <a:rPr lang="pl-PL" b="1" dirty="0" err="1" smtClean="0"/>
              <a:t>devolution</a:t>
            </a:r>
            <a:r>
              <a:rPr lang="pl-PL" b="1" dirty="0" smtClean="0"/>
              <a:t>  </a:t>
            </a:r>
            <a:r>
              <a:rPr lang="pl-PL" dirty="0" err="1" smtClean="0"/>
              <a:t>(„ho</a:t>
            </a:r>
            <a:r>
              <a:rPr lang="pl-PL" dirty="0" smtClean="0"/>
              <a:t>me </a:t>
            </a:r>
            <a:r>
              <a:rPr lang="pl-PL" dirty="0" err="1" smtClean="0"/>
              <a:t>rule</a:t>
            </a:r>
            <a:r>
              <a:rPr lang="pl-PL" dirty="0" smtClean="0"/>
              <a:t>”) – </a:t>
            </a:r>
            <a:r>
              <a:rPr lang="pl-PL" dirty="0" err="1" smtClean="0"/>
              <a:t>regional</a:t>
            </a:r>
            <a:r>
              <a:rPr lang="pl-PL" dirty="0" smtClean="0"/>
              <a:t> </a:t>
            </a:r>
            <a:r>
              <a:rPr lang="pl-PL" dirty="0" err="1" smtClean="0"/>
              <a:t>assemblies</a:t>
            </a:r>
            <a:r>
              <a:rPr lang="pl-PL" dirty="0" smtClean="0"/>
              <a:t> </a:t>
            </a:r>
            <a:r>
              <a:rPr lang="pl-PL" dirty="0" err="1" smtClean="0"/>
              <a:t>established</a:t>
            </a:r>
            <a:r>
              <a:rPr lang="pl-PL" dirty="0" smtClean="0"/>
              <a:t> </a:t>
            </a:r>
            <a:r>
              <a:rPr lang="pl-PL" dirty="0" err="1" smtClean="0"/>
              <a:t>invested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pl-PL" dirty="0" err="1" smtClean="0"/>
              <a:t>policy-making</a:t>
            </a:r>
            <a:r>
              <a:rPr lang="pl-PL" dirty="0" smtClean="0"/>
              <a:t> </a:t>
            </a:r>
            <a:r>
              <a:rPr lang="pl-PL" dirty="0" err="1" smtClean="0"/>
              <a:t>responsibilities</a:t>
            </a:r>
            <a:r>
              <a:rPr lang="pl-PL" dirty="0" smtClean="0"/>
              <a:t> and a </a:t>
            </a:r>
            <a:r>
              <a:rPr lang="pl-PL" dirty="0" err="1" smtClean="0"/>
              <a:t>measure</a:t>
            </a:r>
            <a:r>
              <a:rPr lang="pl-PL" dirty="0" smtClean="0"/>
              <a:t> of </a:t>
            </a:r>
            <a:r>
              <a:rPr lang="pl-PL" dirty="0" err="1" smtClean="0"/>
              <a:t>fiscal</a:t>
            </a:r>
            <a:r>
              <a:rPr lang="pl-PL" dirty="0" smtClean="0"/>
              <a:t> </a:t>
            </a:r>
            <a:r>
              <a:rPr lang="pl-PL" dirty="0" err="1" smtClean="0"/>
              <a:t>independence</a:t>
            </a:r>
            <a:r>
              <a:rPr lang="pl-PL" dirty="0" smtClean="0"/>
              <a:t> (</a:t>
            </a:r>
            <a:r>
              <a:rPr lang="pl-PL" dirty="0" err="1" smtClean="0"/>
              <a:t>e.g</a:t>
            </a:r>
            <a:r>
              <a:rPr lang="pl-PL" dirty="0" smtClean="0"/>
              <a:t>.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UK’s</a:t>
            </a:r>
            <a:r>
              <a:rPr lang="pl-PL" dirty="0" smtClean="0"/>
              <a:t> </a:t>
            </a:r>
            <a:r>
              <a:rPr lang="pl-PL" dirty="0" err="1" smtClean="0"/>
              <a:t>home</a:t>
            </a:r>
            <a:r>
              <a:rPr lang="pl-PL" dirty="0" smtClean="0"/>
              <a:t> </a:t>
            </a:r>
            <a:r>
              <a:rPr lang="pl-PL" dirty="0" err="1" smtClean="0"/>
              <a:t>assemblies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Northern Ireland  -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Stormont</a:t>
            </a:r>
            <a:r>
              <a:rPr lang="pl-PL" dirty="0" smtClean="0"/>
              <a:t> </a:t>
            </a:r>
            <a:r>
              <a:rPr lang="pl-PL" dirty="0" err="1" smtClean="0"/>
              <a:t>Parliament</a:t>
            </a:r>
            <a:r>
              <a:rPr lang="pl-PL" dirty="0" smtClean="0"/>
              <a:t>; </a:t>
            </a:r>
            <a:r>
              <a:rPr lang="pl-PL" dirty="0" err="1" smtClean="0"/>
              <a:t>the</a:t>
            </a:r>
            <a:r>
              <a:rPr lang="pl-PL" dirty="0" smtClean="0"/>
              <a:t> Scottish and </a:t>
            </a:r>
            <a:r>
              <a:rPr lang="pl-PL" dirty="0" err="1" smtClean="0"/>
              <a:t>Welsh</a:t>
            </a:r>
            <a:r>
              <a:rPr lang="pl-PL" dirty="0" smtClean="0"/>
              <a:t> </a:t>
            </a:r>
            <a:r>
              <a:rPr lang="pl-PL" dirty="0" err="1" smtClean="0"/>
              <a:t>assemblies</a:t>
            </a:r>
            <a:r>
              <a:rPr lang="pl-PL" dirty="0" smtClean="0"/>
              <a:t>)</a:t>
            </a:r>
          </a:p>
          <a:p>
            <a:r>
              <a:rPr lang="pl-PL" b="1" dirty="0" err="1" smtClean="0"/>
              <a:t>Examples</a:t>
            </a:r>
            <a:r>
              <a:rPr lang="pl-PL" b="1" dirty="0" smtClean="0"/>
              <a:t> </a:t>
            </a:r>
            <a:r>
              <a:rPr lang="pl-PL" dirty="0" smtClean="0"/>
              <a:t>– </a:t>
            </a:r>
            <a:r>
              <a:rPr lang="pl-PL" dirty="0" err="1" smtClean="0"/>
              <a:t>the</a:t>
            </a:r>
            <a:r>
              <a:rPr lang="pl-PL" dirty="0" smtClean="0"/>
              <a:t> UK, </a:t>
            </a:r>
            <a:r>
              <a:rPr lang="pl-PL" dirty="0" err="1" smtClean="0"/>
              <a:t>Spain</a:t>
            </a:r>
            <a:r>
              <a:rPr lang="pl-PL" dirty="0" smtClean="0"/>
              <a:t> (17 </a:t>
            </a:r>
            <a:r>
              <a:rPr lang="pl-PL" dirty="0" err="1" smtClean="0"/>
              <a:t>autonomous</a:t>
            </a:r>
            <a:r>
              <a:rPr lang="pl-PL" dirty="0" smtClean="0"/>
              <a:t> </a:t>
            </a:r>
            <a:r>
              <a:rPr lang="pl-PL" dirty="0" err="1" smtClean="0"/>
              <a:t>communities</a:t>
            </a:r>
            <a:r>
              <a:rPr lang="pl-PL" dirty="0" smtClean="0"/>
              <a:t>) </a:t>
            </a:r>
            <a:r>
              <a:rPr lang="pl-PL" dirty="0" err="1" smtClean="0"/>
              <a:t>or</a:t>
            </a:r>
            <a:r>
              <a:rPr lang="pl-PL" dirty="0" smtClean="0"/>
              <a:t> France (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latter</a:t>
            </a:r>
            <a:r>
              <a:rPr lang="pl-PL" dirty="0" smtClean="0"/>
              <a:t> form </a:t>
            </a:r>
            <a:r>
              <a:rPr lang="pl-PL" dirty="0" err="1" smtClean="0"/>
              <a:t>administrative</a:t>
            </a:r>
            <a:r>
              <a:rPr lang="pl-PL" dirty="0" smtClean="0"/>
              <a:t> to </a:t>
            </a:r>
            <a:r>
              <a:rPr lang="pl-PL" dirty="0" err="1" smtClean="0"/>
              <a:t>legislative</a:t>
            </a:r>
            <a:r>
              <a:rPr lang="pl-PL" dirty="0" smtClean="0"/>
              <a:t> </a:t>
            </a:r>
            <a:r>
              <a:rPr lang="pl-PL" dirty="0" err="1" smtClean="0"/>
              <a:t>devolution</a:t>
            </a:r>
            <a:r>
              <a:rPr lang="pl-PL" dirty="0" smtClean="0"/>
              <a:t>)  </a:t>
            </a:r>
            <a:r>
              <a:rPr lang="pl-PL" b="1" dirty="0" smtClean="0"/>
              <a:t>- </a:t>
            </a:r>
            <a:r>
              <a:rPr lang="pl-PL" b="1" dirty="0" err="1" smtClean="0"/>
              <a:t>what</a:t>
            </a:r>
            <a:r>
              <a:rPr lang="pl-PL" b="1" dirty="0" smtClean="0"/>
              <a:t> do </a:t>
            </a:r>
            <a:r>
              <a:rPr lang="pl-PL" b="1" dirty="0" err="1" smtClean="0"/>
              <a:t>you</a:t>
            </a:r>
            <a:r>
              <a:rPr lang="pl-PL" b="1" dirty="0" smtClean="0"/>
              <a:t> </a:t>
            </a:r>
            <a:r>
              <a:rPr lang="pl-PL" b="1" dirty="0" err="1" smtClean="0"/>
              <a:t>think</a:t>
            </a:r>
            <a:r>
              <a:rPr lang="pl-PL" b="1" dirty="0" smtClean="0"/>
              <a:t> of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refcent</a:t>
            </a:r>
            <a:r>
              <a:rPr lang="pl-PL" b="1" dirty="0" smtClean="0"/>
              <a:t> </a:t>
            </a:r>
            <a:r>
              <a:rPr lang="pl-PL" b="1" dirty="0" err="1" smtClean="0"/>
              <a:t>unrest</a:t>
            </a:r>
            <a:r>
              <a:rPr lang="pl-PL" b="1" dirty="0" smtClean="0"/>
              <a:t> </a:t>
            </a:r>
            <a:r>
              <a:rPr lang="pl-PL" b="1" dirty="0" err="1" smtClean="0"/>
              <a:t>in</a:t>
            </a:r>
            <a:r>
              <a:rPr lang="pl-PL" b="1" dirty="0" smtClean="0"/>
              <a:t> </a:t>
            </a:r>
            <a:r>
              <a:rPr lang="pl-PL" b="1" dirty="0" err="1" smtClean="0"/>
              <a:t>Catalonia</a:t>
            </a:r>
            <a:r>
              <a:rPr lang="pl-PL" b="1" dirty="0" smtClean="0"/>
              <a:t> ?</a:t>
            </a:r>
            <a:endParaRPr lang="pl-PL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879243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Ethnic</a:t>
            </a:r>
            <a:r>
              <a:rPr lang="pl-PL" b="1" dirty="0" smtClean="0"/>
              <a:t> </a:t>
            </a:r>
            <a:r>
              <a:rPr lang="pl-PL" b="1" dirty="0" err="1" smtClean="0"/>
              <a:t>politics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b="1" dirty="0" smtClean="0"/>
              <a:t> </a:t>
            </a:r>
            <a:r>
              <a:rPr lang="pl-PL" b="1" dirty="0" err="1" smtClean="0"/>
              <a:t>Political</a:t>
            </a:r>
            <a:r>
              <a:rPr lang="pl-PL" b="1" dirty="0" smtClean="0"/>
              <a:t> </a:t>
            </a:r>
            <a:r>
              <a:rPr lang="pl-PL" b="1" dirty="0" err="1" smtClean="0"/>
              <a:t>decentralization</a:t>
            </a:r>
            <a:r>
              <a:rPr lang="pl-PL" b="1" dirty="0" smtClean="0"/>
              <a:t> – </a:t>
            </a:r>
            <a:r>
              <a:rPr lang="pl-PL" b="1" dirty="0" err="1" smtClean="0"/>
              <a:t>fuelled</a:t>
            </a:r>
            <a:r>
              <a:rPr lang="pl-PL" b="1" dirty="0" smtClean="0"/>
              <a:t> by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strengthening</a:t>
            </a:r>
            <a:r>
              <a:rPr lang="pl-PL" b="1" dirty="0" smtClean="0"/>
              <a:t> of </a:t>
            </a:r>
            <a:r>
              <a:rPr lang="pl-PL" b="1" dirty="0" err="1" smtClean="0"/>
              <a:t>ethnic</a:t>
            </a:r>
            <a:r>
              <a:rPr lang="pl-PL" b="1" dirty="0" smtClean="0"/>
              <a:t> </a:t>
            </a:r>
            <a:r>
              <a:rPr lang="pl-PL" b="1" dirty="0" err="1" smtClean="0"/>
              <a:t>consciousness</a:t>
            </a:r>
            <a:r>
              <a:rPr lang="pl-PL" b="1" dirty="0" smtClean="0"/>
              <a:t> and </a:t>
            </a:r>
            <a:r>
              <a:rPr lang="pl-PL" b="1" dirty="0" err="1" smtClean="0"/>
              <a:t>regional</a:t>
            </a:r>
            <a:r>
              <a:rPr lang="pl-PL" b="1" dirty="0" smtClean="0"/>
              <a:t> </a:t>
            </a:r>
            <a:r>
              <a:rPr lang="pl-PL" b="1" dirty="0" err="1" smtClean="0"/>
              <a:t>identities</a:t>
            </a:r>
            <a:endParaRPr lang="pl-PL" b="1" dirty="0" smtClean="0"/>
          </a:p>
          <a:p>
            <a:r>
              <a:rPr lang="pl-PL" b="1" dirty="0" err="1" smtClean="0"/>
              <a:t>Ethnic</a:t>
            </a:r>
            <a:r>
              <a:rPr lang="pl-PL" b="1" dirty="0" smtClean="0"/>
              <a:t> </a:t>
            </a:r>
            <a:r>
              <a:rPr lang="pl-PL" b="1" dirty="0" err="1" smtClean="0"/>
              <a:t>politics</a:t>
            </a:r>
            <a:r>
              <a:rPr lang="pl-PL" b="1" dirty="0" smtClean="0"/>
              <a:t> </a:t>
            </a:r>
            <a:r>
              <a:rPr lang="pl-PL" b="1" dirty="0" err="1" smtClean="0"/>
              <a:t>stimulated</a:t>
            </a:r>
            <a:r>
              <a:rPr lang="pl-PL" b="1" dirty="0" smtClean="0"/>
              <a:t> by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capacity</a:t>
            </a:r>
            <a:r>
              <a:rPr lang="pl-PL" b="1" dirty="0" smtClean="0"/>
              <a:t> of </a:t>
            </a:r>
            <a:r>
              <a:rPr lang="pl-PL" b="1" dirty="0" err="1" smtClean="0"/>
              <a:t>ethnicity</a:t>
            </a:r>
            <a:r>
              <a:rPr lang="pl-PL" b="1" dirty="0" smtClean="0"/>
              <a:t> (</a:t>
            </a:r>
            <a:r>
              <a:rPr lang="pl-PL" b="1" dirty="0" err="1" smtClean="0"/>
              <a:t>sentiment</a:t>
            </a:r>
            <a:r>
              <a:rPr lang="pl-PL" b="1" dirty="0" smtClean="0"/>
              <a:t> of </a:t>
            </a:r>
            <a:r>
              <a:rPr lang="pl-PL" b="1" dirty="0" err="1" smtClean="0"/>
              <a:t>loyalty</a:t>
            </a:r>
            <a:r>
              <a:rPr lang="pl-PL" b="1" dirty="0" smtClean="0"/>
              <a:t> </a:t>
            </a:r>
            <a:r>
              <a:rPr lang="pl-PL" b="1" dirty="0" err="1" smtClean="0"/>
              <a:t>towards</a:t>
            </a:r>
            <a:r>
              <a:rPr lang="pl-PL" b="1" dirty="0" smtClean="0"/>
              <a:t> a </a:t>
            </a:r>
            <a:r>
              <a:rPr lang="pl-PL" b="1" dirty="0" err="1" smtClean="0"/>
              <a:t>distinctive</a:t>
            </a:r>
            <a:r>
              <a:rPr lang="pl-PL" b="1" dirty="0" smtClean="0"/>
              <a:t> </a:t>
            </a:r>
            <a:r>
              <a:rPr lang="pl-PL" b="1" dirty="0" err="1" smtClean="0"/>
              <a:t>population</a:t>
            </a:r>
            <a:r>
              <a:rPr lang="pl-PL" b="1" dirty="0" smtClean="0"/>
              <a:t>, </a:t>
            </a:r>
            <a:r>
              <a:rPr lang="pl-PL" b="1" dirty="0" err="1" smtClean="0"/>
              <a:t>cultural</a:t>
            </a:r>
            <a:r>
              <a:rPr lang="pl-PL" b="1" dirty="0" smtClean="0"/>
              <a:t> group </a:t>
            </a:r>
            <a:r>
              <a:rPr lang="pl-PL" b="1" dirty="0" err="1" smtClean="0"/>
              <a:t>or</a:t>
            </a:r>
            <a:r>
              <a:rPr lang="pl-PL" b="1" dirty="0" smtClean="0"/>
              <a:t> </a:t>
            </a:r>
            <a:r>
              <a:rPr lang="pl-PL" b="1" dirty="0" err="1" smtClean="0"/>
              <a:t>territorial</a:t>
            </a:r>
            <a:r>
              <a:rPr lang="pl-PL" b="1" dirty="0" smtClean="0"/>
              <a:t> </a:t>
            </a:r>
            <a:r>
              <a:rPr lang="pl-PL" b="1" dirty="0" err="1" smtClean="0"/>
              <a:t>area</a:t>
            </a:r>
            <a:r>
              <a:rPr lang="pl-PL" b="1" dirty="0" smtClean="0"/>
              <a:t> – </a:t>
            </a:r>
            <a:r>
              <a:rPr lang="pl-PL" b="1" dirty="0" err="1" smtClean="0"/>
              <a:t>it</a:t>
            </a:r>
            <a:r>
              <a:rPr lang="pl-PL" b="1" dirty="0" smtClean="0"/>
              <a:t> </a:t>
            </a:r>
            <a:r>
              <a:rPr lang="pl-PL" b="1" dirty="0" err="1" smtClean="0"/>
              <a:t>gives</a:t>
            </a:r>
            <a:r>
              <a:rPr lang="pl-PL" b="1" dirty="0" smtClean="0"/>
              <a:t> </a:t>
            </a:r>
            <a:r>
              <a:rPr lang="pl-PL" b="1" dirty="0" err="1" smtClean="0"/>
              <a:t>people</a:t>
            </a:r>
            <a:r>
              <a:rPr lang="pl-PL" b="1" dirty="0" smtClean="0"/>
              <a:t> </a:t>
            </a:r>
            <a:r>
              <a:rPr lang="pl-PL" b="1" dirty="0" err="1" smtClean="0"/>
              <a:t>common</a:t>
            </a:r>
            <a:r>
              <a:rPr lang="pl-PL" b="1" dirty="0" smtClean="0"/>
              <a:t> </a:t>
            </a:r>
            <a:r>
              <a:rPr lang="pl-PL" b="1" dirty="0" err="1" smtClean="0"/>
              <a:t>identity</a:t>
            </a:r>
            <a:r>
              <a:rPr lang="pl-PL" b="1" dirty="0" smtClean="0"/>
              <a:t> </a:t>
            </a:r>
            <a:r>
              <a:rPr lang="pl-PL" b="1" dirty="0" err="1" smtClean="0"/>
              <a:t>based</a:t>
            </a:r>
            <a:r>
              <a:rPr lang="pl-PL" b="1" dirty="0" smtClean="0"/>
              <a:t> on </a:t>
            </a:r>
            <a:r>
              <a:rPr lang="pl-PL" b="1" dirty="0" err="1" smtClean="0"/>
              <a:t>culture</a:t>
            </a:r>
            <a:r>
              <a:rPr lang="pl-PL" b="1" dirty="0" smtClean="0"/>
              <a:t>, </a:t>
            </a:r>
            <a:r>
              <a:rPr lang="pl-PL" b="1" dirty="0" err="1" smtClean="0"/>
              <a:t>history</a:t>
            </a:r>
            <a:r>
              <a:rPr lang="pl-PL" b="1" dirty="0" smtClean="0"/>
              <a:t>, </a:t>
            </a:r>
            <a:r>
              <a:rPr lang="pl-PL" b="1" dirty="0" err="1" smtClean="0"/>
              <a:t>territory</a:t>
            </a:r>
            <a:r>
              <a:rPr lang="pl-PL" b="1" dirty="0" smtClean="0"/>
              <a:t>) – to </a:t>
            </a:r>
            <a:r>
              <a:rPr lang="pl-PL" b="1" dirty="0" err="1" smtClean="0"/>
              <a:t>generate</a:t>
            </a:r>
            <a:r>
              <a:rPr lang="pl-PL" b="1" dirty="0" smtClean="0"/>
              <a:t> „</a:t>
            </a:r>
            <a:r>
              <a:rPr lang="pl-PL" b="1" dirty="0" err="1" smtClean="0"/>
              <a:t>organic</a:t>
            </a:r>
            <a:r>
              <a:rPr lang="pl-PL" b="1" dirty="0" smtClean="0"/>
              <a:t>” </a:t>
            </a:r>
            <a:r>
              <a:rPr lang="pl-PL" b="1" dirty="0" err="1" smtClean="0"/>
              <a:t>identity</a:t>
            </a:r>
            <a:r>
              <a:rPr lang="pl-PL" b="1" dirty="0" smtClean="0"/>
              <a:t> </a:t>
            </a:r>
            <a:r>
              <a:rPr lang="pl-PL" b="1" dirty="0" err="1" smtClean="0"/>
              <a:t>that</a:t>
            </a:r>
            <a:r>
              <a:rPr lang="pl-PL" b="1" dirty="0" smtClean="0"/>
              <a:t> </a:t>
            </a:r>
            <a:r>
              <a:rPr lang="pl-PL" b="1" dirty="0" err="1" smtClean="0"/>
              <a:t>is</a:t>
            </a:r>
            <a:r>
              <a:rPr lang="pl-PL" b="1" dirty="0" smtClean="0"/>
              <a:t> </a:t>
            </a:r>
            <a:r>
              <a:rPr lang="pl-PL" b="1" dirty="0" err="1" smtClean="0"/>
              <a:t>stronger</a:t>
            </a:r>
            <a:r>
              <a:rPr lang="pl-PL" b="1" dirty="0" smtClean="0"/>
              <a:t> </a:t>
            </a:r>
            <a:r>
              <a:rPr lang="pl-PL" b="1" dirty="0" err="1" smtClean="0"/>
              <a:t>than</a:t>
            </a:r>
            <a:r>
              <a:rPr lang="pl-PL" b="1" dirty="0" smtClean="0"/>
              <a:t> </a:t>
            </a:r>
            <a:r>
              <a:rPr lang="pl-PL" b="1" dirty="0" err="1" smtClean="0"/>
              <a:t>civic</a:t>
            </a:r>
            <a:r>
              <a:rPr lang="pl-PL" b="1" dirty="0" smtClean="0"/>
              <a:t> </a:t>
            </a:r>
            <a:r>
              <a:rPr lang="pl-PL" b="1" dirty="0" err="1" smtClean="0"/>
              <a:t>loyalties</a:t>
            </a:r>
            <a:r>
              <a:rPr lang="pl-PL" b="1" dirty="0" smtClean="0"/>
              <a:t> and </a:t>
            </a:r>
            <a:r>
              <a:rPr lang="pl-PL" b="1" dirty="0" err="1" smtClean="0"/>
              <a:t>ties</a:t>
            </a:r>
            <a:r>
              <a:rPr lang="pl-PL" b="1" dirty="0" smtClean="0"/>
              <a:t> – associated </a:t>
            </a:r>
            <a:r>
              <a:rPr lang="pl-PL" b="1" dirty="0" err="1" smtClean="0"/>
              <a:t>with</a:t>
            </a:r>
            <a:r>
              <a:rPr lang="pl-PL" b="1" dirty="0" smtClean="0"/>
              <a:t> national </a:t>
            </a:r>
            <a:r>
              <a:rPr lang="pl-PL" b="1" dirty="0" err="1" smtClean="0"/>
              <a:t>consciousness</a:t>
            </a:r>
            <a:endParaRPr lang="pl-PL" b="1" dirty="0" smtClean="0"/>
          </a:p>
          <a:p>
            <a:r>
              <a:rPr lang="pl-PL" b="1" dirty="0" err="1" smtClean="0"/>
              <a:t>Ethnic</a:t>
            </a:r>
            <a:r>
              <a:rPr lang="pl-PL" b="1" dirty="0" smtClean="0"/>
              <a:t> </a:t>
            </a:r>
            <a:r>
              <a:rPr lang="pl-PL" b="1" dirty="0" err="1" smtClean="0"/>
              <a:t>nationalism</a:t>
            </a:r>
            <a:r>
              <a:rPr lang="pl-PL" b="1" dirty="0" smtClean="0"/>
              <a:t> </a:t>
            </a:r>
            <a:r>
              <a:rPr lang="pl-PL" b="1" dirty="0" err="1" smtClean="0"/>
              <a:t>grows</a:t>
            </a:r>
            <a:r>
              <a:rPr lang="pl-PL" b="1" dirty="0" smtClean="0"/>
              <a:t>  </a:t>
            </a:r>
            <a:r>
              <a:rPr lang="pl-PL" b="1" dirty="0" err="1" smtClean="0"/>
              <a:t>due</a:t>
            </a:r>
            <a:r>
              <a:rPr lang="pl-PL" b="1" dirty="0" smtClean="0"/>
              <a:t> to </a:t>
            </a:r>
            <a:r>
              <a:rPr lang="pl-PL" b="1" dirty="0" err="1" smtClean="0"/>
              <a:t>the</a:t>
            </a:r>
            <a:r>
              <a:rPr lang="pl-PL" b="1" dirty="0" smtClean="0"/>
              <a:t> growth of </a:t>
            </a:r>
            <a:r>
              <a:rPr lang="pl-PL" b="1" dirty="0" err="1" smtClean="0"/>
              <a:t>globalisation</a:t>
            </a:r>
            <a:r>
              <a:rPr lang="pl-PL" b="1" dirty="0" smtClean="0"/>
              <a:t> – a </a:t>
            </a:r>
            <a:r>
              <a:rPr lang="pl-PL" b="1" dirty="0" err="1" smtClean="0"/>
              <a:t>reaction</a:t>
            </a:r>
            <a:endParaRPr lang="pl-PL" b="1" dirty="0" smtClean="0"/>
          </a:p>
          <a:p>
            <a:r>
              <a:rPr lang="pl-PL" b="1" dirty="0" err="1" smtClean="0"/>
              <a:t>Also</a:t>
            </a:r>
            <a:r>
              <a:rPr lang="pl-PL" b="1" dirty="0" smtClean="0"/>
              <a:t> </a:t>
            </a:r>
            <a:r>
              <a:rPr lang="pl-PL" b="1" dirty="0" err="1" smtClean="0"/>
              <a:t>growing</a:t>
            </a:r>
            <a:r>
              <a:rPr lang="pl-PL" b="1" dirty="0" smtClean="0"/>
              <a:t> </a:t>
            </a:r>
            <a:r>
              <a:rPr lang="pl-PL" b="1" dirty="0" err="1" smtClean="0"/>
              <a:t>concern</a:t>
            </a:r>
            <a:r>
              <a:rPr lang="pl-PL" b="1" dirty="0" smtClean="0"/>
              <a:t> </a:t>
            </a:r>
            <a:r>
              <a:rPr lang="pl-PL" b="1" dirty="0" err="1" smtClean="0"/>
              <a:t>about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loss</a:t>
            </a:r>
            <a:r>
              <a:rPr lang="pl-PL" b="1" dirty="0" smtClean="0"/>
              <a:t> of community and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need</a:t>
            </a:r>
            <a:r>
              <a:rPr lang="pl-PL" b="1" dirty="0" smtClean="0"/>
              <a:t> to </a:t>
            </a:r>
            <a:r>
              <a:rPr lang="pl-PL" b="1" dirty="0" err="1" smtClean="0"/>
              <a:t>rediscover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„</a:t>
            </a:r>
            <a:r>
              <a:rPr lang="pl-PL" b="1" dirty="0" err="1" smtClean="0"/>
              <a:t>local</a:t>
            </a:r>
            <a:r>
              <a:rPr lang="pl-PL" b="1" dirty="0" smtClean="0"/>
              <a:t>”</a:t>
            </a:r>
          </a:p>
          <a:p>
            <a:r>
              <a:rPr lang="pl-PL" b="1" dirty="0" err="1" smtClean="0"/>
              <a:t>Communitarianism</a:t>
            </a:r>
            <a:r>
              <a:rPr lang="pl-PL" b="1" dirty="0" smtClean="0"/>
              <a:t> –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belief</a:t>
            </a:r>
            <a:r>
              <a:rPr lang="pl-PL" b="1" dirty="0" smtClean="0"/>
              <a:t> –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self</a:t>
            </a:r>
            <a:r>
              <a:rPr lang="pl-PL" b="1" dirty="0" smtClean="0"/>
              <a:t> </a:t>
            </a:r>
            <a:r>
              <a:rPr lang="pl-PL" b="1" dirty="0" err="1" smtClean="0"/>
              <a:t>or</a:t>
            </a:r>
            <a:r>
              <a:rPr lang="pl-PL" b="1" dirty="0" smtClean="0"/>
              <a:t> person </a:t>
            </a:r>
            <a:r>
              <a:rPr lang="pl-PL" b="1" dirty="0" err="1" smtClean="0"/>
              <a:t>constituted</a:t>
            </a:r>
            <a:r>
              <a:rPr lang="pl-PL" b="1" dirty="0" smtClean="0"/>
              <a:t> </a:t>
            </a:r>
            <a:r>
              <a:rPr lang="pl-PL" b="1" dirty="0" err="1" smtClean="0"/>
              <a:t>through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community </a:t>
            </a:r>
            <a:r>
              <a:rPr lang="pl-PL" b="1" dirty="0" smtClean="0"/>
              <a:t>(a </a:t>
            </a:r>
            <a:r>
              <a:rPr lang="pl-PL" b="1" dirty="0" err="1" smtClean="0"/>
              <a:t>collection</a:t>
            </a:r>
            <a:r>
              <a:rPr lang="pl-PL" b="1" dirty="0" smtClean="0"/>
              <a:t> </a:t>
            </a:r>
            <a:r>
              <a:rPr lang="pl-PL" b="1" dirty="0" smtClean="0"/>
              <a:t>of </a:t>
            </a:r>
            <a:r>
              <a:rPr lang="pl-PL" b="1" dirty="0" err="1" smtClean="0"/>
              <a:t>people</a:t>
            </a:r>
            <a:r>
              <a:rPr lang="pl-PL" b="1" dirty="0" smtClean="0"/>
              <a:t> </a:t>
            </a:r>
            <a:r>
              <a:rPr lang="pl-PL" b="1" dirty="0" err="1" smtClean="0"/>
              <a:t>in</a:t>
            </a:r>
            <a:r>
              <a:rPr lang="pl-PL" b="1" dirty="0" smtClean="0"/>
              <a:t> a </a:t>
            </a:r>
            <a:r>
              <a:rPr lang="pl-PL" b="1" dirty="0" err="1" smtClean="0"/>
              <a:t>given</a:t>
            </a:r>
            <a:r>
              <a:rPr lang="pl-PL" b="1" dirty="0" smtClean="0"/>
              <a:t> </a:t>
            </a:r>
            <a:r>
              <a:rPr lang="pl-PL" b="1" dirty="0" err="1" smtClean="0"/>
              <a:t>location</a:t>
            </a:r>
            <a:r>
              <a:rPr lang="pl-PL" b="1" dirty="0" smtClean="0"/>
              <a:t> </a:t>
            </a:r>
            <a:r>
              <a:rPr lang="pl-PL" b="1" dirty="0" err="1" smtClean="0"/>
              <a:t>possesing</a:t>
            </a:r>
            <a:r>
              <a:rPr lang="pl-PL" b="1" dirty="0" smtClean="0"/>
              <a:t> stron </a:t>
            </a:r>
            <a:r>
              <a:rPr lang="pl-PL" b="1" dirty="0" err="1" smtClean="0"/>
              <a:t>collective</a:t>
            </a:r>
            <a:r>
              <a:rPr lang="pl-PL" b="1" dirty="0" smtClean="0"/>
              <a:t> </a:t>
            </a:r>
            <a:r>
              <a:rPr lang="pl-PL" b="1" dirty="0" err="1" smtClean="0"/>
              <a:t>identity</a:t>
            </a:r>
            <a:r>
              <a:rPr lang="pl-PL" b="1" dirty="0" smtClean="0"/>
              <a:t> </a:t>
            </a:r>
            <a:r>
              <a:rPr lang="pl-PL" b="1" dirty="0" err="1" smtClean="0"/>
              <a:t>based</a:t>
            </a:r>
            <a:r>
              <a:rPr lang="pl-PL" b="1" dirty="0" smtClean="0"/>
              <a:t> on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bonds</a:t>
            </a:r>
            <a:r>
              <a:rPr lang="pl-PL" b="1" dirty="0" smtClean="0"/>
              <a:t> of </a:t>
            </a:r>
            <a:r>
              <a:rPr lang="pl-PL" b="1" dirty="0" err="1" smtClean="0"/>
              <a:t>comradeship</a:t>
            </a:r>
            <a:r>
              <a:rPr lang="pl-PL" b="1" dirty="0" smtClean="0"/>
              <a:t>, </a:t>
            </a:r>
            <a:r>
              <a:rPr lang="pl-PL" b="1" dirty="0" err="1" smtClean="0"/>
              <a:t>loyalty</a:t>
            </a:r>
            <a:r>
              <a:rPr lang="pl-PL" b="1" dirty="0" smtClean="0"/>
              <a:t> and duty) – </a:t>
            </a:r>
            <a:r>
              <a:rPr lang="pl-PL" b="1" dirty="0" err="1" smtClean="0"/>
              <a:t>therefore</a:t>
            </a:r>
            <a:r>
              <a:rPr lang="pl-PL" b="1" dirty="0" smtClean="0"/>
              <a:t> </a:t>
            </a:r>
            <a:r>
              <a:rPr lang="pl-PL" b="1" dirty="0" err="1" smtClean="0"/>
              <a:t>it</a:t>
            </a:r>
            <a:r>
              <a:rPr lang="pl-PL" b="1" dirty="0" smtClean="0"/>
              <a:t> </a:t>
            </a:r>
            <a:r>
              <a:rPr lang="pl-PL" b="1" dirty="0" err="1" smtClean="0"/>
              <a:t>should</a:t>
            </a:r>
            <a:r>
              <a:rPr lang="pl-PL" b="1" dirty="0" smtClean="0"/>
              <a:t> be </a:t>
            </a:r>
            <a:r>
              <a:rPr lang="pl-PL" b="1" dirty="0" err="1" smtClean="0"/>
              <a:t>respected</a:t>
            </a:r>
            <a:r>
              <a:rPr lang="pl-PL" b="1" dirty="0" smtClean="0"/>
              <a:t> by </a:t>
            </a:r>
            <a:r>
              <a:rPr lang="pl-PL" b="1" dirty="0" err="1" smtClean="0"/>
              <a:t>individuals</a:t>
            </a:r>
            <a:r>
              <a:rPr lang="pl-PL" b="1" dirty="0" smtClean="0"/>
              <a:t> </a:t>
            </a:r>
            <a:r>
              <a:rPr lang="pl-PL" b="1" dirty="0" err="1" smtClean="0"/>
              <a:t>belonging</a:t>
            </a:r>
            <a:r>
              <a:rPr lang="pl-PL" b="1" dirty="0" smtClean="0"/>
              <a:t> to </a:t>
            </a:r>
            <a:r>
              <a:rPr lang="pl-PL" b="1" dirty="0" err="1" smtClean="0"/>
              <a:t>it</a:t>
            </a:r>
            <a:r>
              <a:rPr lang="pl-PL" b="1" dirty="0" smtClean="0"/>
              <a:t>.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925053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	</a:t>
            </a:r>
            <a:r>
              <a:rPr lang="pl-PL" b="1" dirty="0" err="1" smtClean="0"/>
              <a:t>Recapitulation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dirty="0" err="1" smtClean="0"/>
              <a:t>Centralization</a:t>
            </a:r>
            <a:r>
              <a:rPr lang="pl-PL" b="1" dirty="0" smtClean="0"/>
              <a:t> and </a:t>
            </a:r>
            <a:r>
              <a:rPr lang="pl-PL" b="1" dirty="0" err="1" smtClean="0"/>
              <a:t>decentralization</a:t>
            </a:r>
            <a:r>
              <a:rPr lang="pl-PL" b="1" dirty="0" smtClean="0"/>
              <a:t> </a:t>
            </a:r>
            <a:r>
              <a:rPr lang="pl-PL" b="1" dirty="0" err="1" smtClean="0"/>
              <a:t>have</a:t>
            </a:r>
            <a:r>
              <a:rPr lang="pl-PL" b="1" dirty="0" smtClean="0"/>
              <a:t> </a:t>
            </a:r>
            <a:r>
              <a:rPr lang="pl-PL" b="1" dirty="0" err="1" smtClean="0"/>
              <a:t>both</a:t>
            </a:r>
            <a:r>
              <a:rPr lang="pl-PL" b="1" dirty="0" smtClean="0"/>
              <a:t> </a:t>
            </a:r>
            <a:r>
              <a:rPr lang="pl-PL" b="1" dirty="0" err="1" smtClean="0"/>
              <a:t>advantages</a:t>
            </a:r>
            <a:r>
              <a:rPr lang="pl-PL" b="1" dirty="0" smtClean="0"/>
              <a:t> and </a:t>
            </a:r>
            <a:r>
              <a:rPr lang="pl-PL" b="1" dirty="0" err="1" smtClean="0"/>
              <a:t>disadvantages</a:t>
            </a:r>
            <a:endParaRPr lang="pl-PL" b="1" dirty="0" smtClean="0"/>
          </a:p>
          <a:p>
            <a:r>
              <a:rPr lang="pl-PL" b="1" dirty="0" smtClean="0"/>
              <a:t>Federal and </a:t>
            </a:r>
            <a:r>
              <a:rPr lang="pl-PL" b="1" dirty="0" err="1" smtClean="0"/>
              <a:t>unitary</a:t>
            </a:r>
            <a:r>
              <a:rPr lang="pl-PL" b="1" dirty="0" smtClean="0"/>
              <a:t> systems most </a:t>
            </a:r>
            <a:r>
              <a:rPr lang="pl-PL" b="1" dirty="0" err="1" smtClean="0"/>
              <a:t>common</a:t>
            </a:r>
            <a:r>
              <a:rPr lang="pl-PL" b="1" dirty="0" smtClean="0"/>
              <a:t> </a:t>
            </a:r>
            <a:r>
              <a:rPr lang="pl-PL" b="1" dirty="0" err="1" smtClean="0"/>
              <a:t>forms</a:t>
            </a:r>
            <a:r>
              <a:rPr lang="pl-PL" b="1" dirty="0" smtClean="0"/>
              <a:t> of </a:t>
            </a:r>
            <a:r>
              <a:rPr lang="pl-PL" b="1" dirty="0" err="1" smtClean="0"/>
              <a:t>territorial</a:t>
            </a:r>
            <a:r>
              <a:rPr lang="pl-PL" b="1" dirty="0" smtClean="0"/>
              <a:t> </a:t>
            </a:r>
            <a:r>
              <a:rPr lang="pl-PL" b="1" dirty="0" err="1" smtClean="0"/>
              <a:t>organizations</a:t>
            </a:r>
            <a:endParaRPr lang="pl-PL" b="1" dirty="0" smtClean="0"/>
          </a:p>
          <a:p>
            <a:r>
              <a:rPr lang="pl-PL" b="1" dirty="0" err="1" smtClean="0"/>
              <a:t>Federalism</a:t>
            </a:r>
            <a:r>
              <a:rPr lang="pl-PL" b="1" dirty="0" smtClean="0"/>
              <a:t> </a:t>
            </a:r>
            <a:r>
              <a:rPr lang="pl-PL" b="1" dirty="0" err="1" smtClean="0"/>
              <a:t>based</a:t>
            </a:r>
            <a:r>
              <a:rPr lang="pl-PL" b="1" dirty="0" smtClean="0"/>
              <a:t> on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notion</a:t>
            </a:r>
            <a:r>
              <a:rPr lang="pl-PL" b="1" dirty="0" smtClean="0"/>
              <a:t> of </a:t>
            </a:r>
            <a:r>
              <a:rPr lang="pl-PL" b="1" dirty="0" err="1" smtClean="0"/>
              <a:t>shared</a:t>
            </a:r>
            <a:r>
              <a:rPr lang="pl-PL" b="1" dirty="0" smtClean="0"/>
              <a:t> </a:t>
            </a:r>
            <a:r>
              <a:rPr lang="pl-PL" b="1" dirty="0" err="1" smtClean="0"/>
              <a:t>sovereingty</a:t>
            </a:r>
            <a:endParaRPr lang="pl-PL" b="1" dirty="0" smtClean="0"/>
          </a:p>
          <a:p>
            <a:r>
              <a:rPr lang="pl-PL" b="1" dirty="0" err="1" smtClean="0"/>
              <a:t>Unitary</a:t>
            </a:r>
            <a:r>
              <a:rPr lang="pl-PL" b="1" dirty="0" smtClean="0"/>
              <a:t> systems </a:t>
            </a:r>
            <a:r>
              <a:rPr lang="pl-PL" b="1" dirty="0" err="1" smtClean="0"/>
              <a:t>vest</a:t>
            </a:r>
            <a:r>
              <a:rPr lang="pl-PL" b="1" dirty="0" smtClean="0"/>
              <a:t> </a:t>
            </a:r>
            <a:r>
              <a:rPr lang="pl-PL" b="1" dirty="0" err="1" smtClean="0"/>
              <a:t>sovereign</a:t>
            </a:r>
            <a:r>
              <a:rPr lang="pl-PL" b="1" dirty="0" smtClean="0"/>
              <a:t> </a:t>
            </a:r>
            <a:r>
              <a:rPr lang="pl-PL" b="1" dirty="0" err="1" smtClean="0"/>
              <a:t>power</a:t>
            </a:r>
            <a:r>
              <a:rPr lang="pl-PL" b="1" dirty="0" smtClean="0"/>
              <a:t> </a:t>
            </a:r>
            <a:r>
              <a:rPr lang="pl-PL" b="1" dirty="0" err="1" smtClean="0"/>
              <a:t>in</a:t>
            </a:r>
            <a:r>
              <a:rPr lang="pl-PL" b="1" dirty="0" smtClean="0"/>
              <a:t> a single national </a:t>
            </a:r>
            <a:r>
              <a:rPr lang="pl-PL" b="1" dirty="0" err="1" smtClean="0"/>
              <a:t>institution</a:t>
            </a:r>
            <a:r>
              <a:rPr lang="pl-PL" b="1" dirty="0" smtClean="0"/>
              <a:t> (</a:t>
            </a:r>
            <a:r>
              <a:rPr lang="pl-PL" b="1" dirty="0" err="1" smtClean="0"/>
              <a:t>parliament</a:t>
            </a:r>
            <a:r>
              <a:rPr lang="pl-PL" b="1" dirty="0" smtClean="0"/>
              <a:t>) </a:t>
            </a:r>
            <a:r>
              <a:rPr lang="pl-PL" b="1" dirty="0" err="1" smtClean="0"/>
              <a:t>that</a:t>
            </a:r>
            <a:r>
              <a:rPr lang="pl-PL" b="1" dirty="0" smtClean="0"/>
              <a:t> </a:t>
            </a:r>
            <a:r>
              <a:rPr lang="pl-PL" b="1" dirty="0" err="1" smtClean="0"/>
              <a:t>decide</a:t>
            </a:r>
            <a:r>
              <a:rPr lang="pl-PL" b="1" dirty="0" smtClean="0"/>
              <a:t> </a:t>
            </a:r>
            <a:r>
              <a:rPr lang="pl-PL" b="1" dirty="0" err="1" smtClean="0"/>
              <a:t>about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territorial</a:t>
            </a:r>
            <a:r>
              <a:rPr lang="pl-PL" b="1" dirty="0" smtClean="0"/>
              <a:t> </a:t>
            </a:r>
            <a:r>
              <a:rPr lang="pl-PL" b="1" dirty="0" err="1" smtClean="0"/>
              <a:t>organization</a:t>
            </a:r>
            <a:r>
              <a:rPr lang="pl-PL" b="1" dirty="0" smtClean="0"/>
              <a:t> of </a:t>
            </a:r>
            <a:r>
              <a:rPr lang="pl-PL" b="1" dirty="0" err="1" smtClean="0"/>
              <a:t>the</a:t>
            </a:r>
            <a:r>
              <a:rPr lang="pl-PL" b="1" dirty="0" smtClean="0"/>
              <a:t> state</a:t>
            </a:r>
          </a:p>
          <a:p>
            <a:r>
              <a:rPr lang="pl-PL" b="1" dirty="0" err="1" smtClean="0"/>
              <a:t>Political</a:t>
            </a:r>
            <a:r>
              <a:rPr lang="pl-PL" b="1" dirty="0" smtClean="0"/>
              <a:t> </a:t>
            </a:r>
            <a:r>
              <a:rPr lang="pl-PL" b="1" dirty="0" err="1" smtClean="0"/>
              <a:t>decentralization</a:t>
            </a:r>
            <a:r>
              <a:rPr lang="pl-PL" b="1" dirty="0" smtClean="0"/>
              <a:t> </a:t>
            </a:r>
            <a:r>
              <a:rPr lang="pl-PL" b="1" dirty="0" err="1" smtClean="0"/>
              <a:t>fostered</a:t>
            </a:r>
            <a:r>
              <a:rPr lang="pl-PL" b="1" dirty="0" smtClean="0"/>
              <a:t> by </a:t>
            </a:r>
            <a:r>
              <a:rPr lang="pl-PL" b="1" dirty="0" err="1" smtClean="0"/>
              <a:t>ethnic</a:t>
            </a:r>
            <a:r>
              <a:rPr lang="pl-PL" b="1" dirty="0" smtClean="0"/>
              <a:t> </a:t>
            </a:r>
            <a:r>
              <a:rPr lang="pl-PL" b="1" dirty="0" err="1" smtClean="0"/>
              <a:t>consciousness</a:t>
            </a:r>
            <a:r>
              <a:rPr lang="pl-PL" b="1" dirty="0" smtClean="0"/>
              <a:t> and </a:t>
            </a:r>
            <a:r>
              <a:rPr lang="pl-PL" b="1" dirty="0" err="1" smtClean="0"/>
              <a:t>regional</a:t>
            </a:r>
            <a:r>
              <a:rPr lang="pl-PL" b="1" dirty="0" smtClean="0"/>
              <a:t> </a:t>
            </a:r>
            <a:r>
              <a:rPr lang="pl-PL" b="1" dirty="0" err="1" smtClean="0"/>
              <a:t>identities</a:t>
            </a:r>
            <a:endParaRPr lang="pl-PL" b="1" dirty="0" smtClean="0"/>
          </a:p>
          <a:p>
            <a:r>
              <a:rPr lang="pl-PL" b="1" dirty="0" err="1" smtClean="0"/>
              <a:t>Communitarianism</a:t>
            </a:r>
            <a:r>
              <a:rPr lang="pl-PL" b="1" dirty="0" smtClean="0"/>
              <a:t> – a </a:t>
            </a:r>
            <a:r>
              <a:rPr lang="pl-PL" b="1" dirty="0" err="1" smtClean="0"/>
              <a:t>reaction</a:t>
            </a:r>
            <a:r>
              <a:rPr lang="pl-PL" b="1" dirty="0" smtClean="0"/>
              <a:t> to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loss</a:t>
            </a:r>
            <a:r>
              <a:rPr lang="pl-PL" b="1" dirty="0" smtClean="0"/>
              <a:t> of community – </a:t>
            </a:r>
            <a:r>
              <a:rPr lang="pl-PL" b="1" dirty="0" err="1" smtClean="0"/>
              <a:t>demands</a:t>
            </a:r>
            <a:r>
              <a:rPr lang="pl-PL" b="1" dirty="0" smtClean="0"/>
              <a:t> </a:t>
            </a:r>
            <a:r>
              <a:rPr lang="pl-PL" b="1" dirty="0" err="1" smtClean="0"/>
              <a:t>radical</a:t>
            </a:r>
            <a:r>
              <a:rPr lang="pl-PL" b="1" dirty="0" smtClean="0"/>
              <a:t> </a:t>
            </a:r>
            <a:r>
              <a:rPr lang="pl-PL" b="1" dirty="0" err="1" smtClean="0"/>
              <a:t>decentralization</a:t>
            </a:r>
            <a:r>
              <a:rPr lang="pl-PL" b="1" dirty="0" smtClean="0"/>
              <a:t>, </a:t>
            </a:r>
            <a:r>
              <a:rPr lang="pl-PL" b="1" dirty="0" err="1" smtClean="0"/>
              <a:t>self-management</a:t>
            </a:r>
            <a:r>
              <a:rPr lang="pl-PL" b="1" dirty="0" smtClean="0"/>
              <a:t>, </a:t>
            </a:r>
            <a:r>
              <a:rPr lang="pl-PL" b="1" dirty="0" err="1" smtClean="0"/>
              <a:t>reciprocal</a:t>
            </a:r>
            <a:r>
              <a:rPr lang="pl-PL" b="1" dirty="0" smtClean="0"/>
              <a:t> </a:t>
            </a:r>
            <a:r>
              <a:rPr lang="pl-PL" b="1" dirty="0" err="1" smtClean="0"/>
              <a:t>rights</a:t>
            </a:r>
            <a:r>
              <a:rPr lang="pl-PL" b="1" dirty="0" smtClean="0"/>
              <a:t> and </a:t>
            </a:r>
            <a:r>
              <a:rPr lang="pl-PL" b="1" dirty="0" err="1" smtClean="0"/>
              <a:t>responsibilities</a:t>
            </a:r>
            <a:r>
              <a:rPr lang="pl-PL" b="1" dirty="0" smtClean="0"/>
              <a:t> as </a:t>
            </a:r>
            <a:r>
              <a:rPr lang="pl-PL" b="1" dirty="0" err="1" smtClean="0"/>
              <a:t>well</a:t>
            </a:r>
            <a:r>
              <a:rPr lang="pl-PL" b="1" dirty="0" smtClean="0"/>
              <a:t> as </a:t>
            </a:r>
            <a:r>
              <a:rPr lang="pl-PL" b="1" dirty="0" err="1" smtClean="0"/>
              <a:t>respect</a:t>
            </a:r>
            <a:r>
              <a:rPr lang="pl-PL" b="1" dirty="0" smtClean="0"/>
              <a:t> for authority, </a:t>
            </a:r>
            <a:r>
              <a:rPr lang="pl-PL" b="1" dirty="0" err="1" smtClean="0"/>
              <a:t>traditional</a:t>
            </a:r>
            <a:r>
              <a:rPr lang="pl-PL" b="1" dirty="0" smtClean="0"/>
              <a:t> </a:t>
            </a:r>
            <a:r>
              <a:rPr lang="pl-PL" b="1" dirty="0" err="1" smtClean="0"/>
              <a:t>values</a:t>
            </a:r>
            <a:r>
              <a:rPr lang="pl-PL" b="1" dirty="0" smtClean="0"/>
              <a:t> and </a:t>
            </a:r>
            <a:r>
              <a:rPr lang="pl-PL" b="1" smtClean="0"/>
              <a:t>culture</a:t>
            </a:r>
            <a:endParaRPr lang="pl-PL" b="1" dirty="0" smtClean="0"/>
          </a:p>
          <a:p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659394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1768" y="365125"/>
            <a:ext cx="10515600" cy="1325563"/>
          </a:xfrm>
        </p:spPr>
        <p:txBody>
          <a:bodyPr/>
          <a:lstStyle/>
          <a:p>
            <a:pPr algn="ctr"/>
            <a:r>
              <a:rPr lang="pl-PL" b="1" dirty="0" err="1" smtClean="0"/>
              <a:t>Subnational</a:t>
            </a:r>
            <a:r>
              <a:rPr lang="pl-PL" b="1" dirty="0" smtClean="0"/>
              <a:t> </a:t>
            </a:r>
            <a:r>
              <a:rPr lang="pl-PL" b="1" dirty="0" err="1" smtClean="0"/>
              <a:t>politics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 </a:t>
            </a:r>
            <a:r>
              <a:rPr lang="pl-PL" sz="3200" dirty="0" err="1" smtClean="0"/>
              <a:t>Nation-state</a:t>
            </a:r>
            <a:r>
              <a:rPr lang="pl-PL" sz="3200" dirty="0" smtClean="0"/>
              <a:t> – </a:t>
            </a:r>
            <a:r>
              <a:rPr lang="pl-PL" sz="3200" dirty="0" err="1" smtClean="0"/>
              <a:t>incorporates</a:t>
            </a:r>
            <a:r>
              <a:rPr lang="pl-PL" sz="3200" dirty="0" smtClean="0"/>
              <a:t> a </a:t>
            </a:r>
            <a:r>
              <a:rPr lang="pl-PL" sz="3200" dirty="0" err="1" smtClean="0"/>
              <a:t>range</a:t>
            </a:r>
            <a:r>
              <a:rPr lang="pl-PL" sz="3200" dirty="0" smtClean="0"/>
              <a:t> of </a:t>
            </a:r>
            <a:r>
              <a:rPr lang="pl-PL" sz="3200" dirty="0" err="1" smtClean="0"/>
              <a:t>internal</a:t>
            </a:r>
            <a:r>
              <a:rPr lang="pl-PL" sz="3200" dirty="0" smtClean="0"/>
              <a:t> </a:t>
            </a:r>
            <a:r>
              <a:rPr lang="pl-PL" sz="3200" dirty="0" err="1" smtClean="0"/>
              <a:t>divisions</a:t>
            </a:r>
            <a:r>
              <a:rPr lang="pl-PL" sz="3200" dirty="0" smtClean="0"/>
              <a:t> and </a:t>
            </a:r>
            <a:r>
              <a:rPr lang="pl-PL" sz="3200" dirty="0" err="1" smtClean="0"/>
              <a:t>levels</a:t>
            </a:r>
            <a:r>
              <a:rPr lang="pl-PL" sz="3200" dirty="0" smtClean="0"/>
              <a:t> of </a:t>
            </a:r>
            <a:r>
              <a:rPr lang="pl-PL" sz="3200" dirty="0" err="1" smtClean="0"/>
              <a:t>power</a:t>
            </a:r>
            <a:endParaRPr lang="pl-PL" sz="3200" dirty="0" smtClean="0"/>
          </a:p>
          <a:p>
            <a:r>
              <a:rPr lang="pl-PL" sz="3200" dirty="0" err="1" smtClean="0"/>
              <a:t>Territory</a:t>
            </a:r>
            <a:r>
              <a:rPr lang="pl-PL" sz="3200" dirty="0" smtClean="0"/>
              <a:t> </a:t>
            </a:r>
            <a:r>
              <a:rPr lang="pl-PL" sz="3200" dirty="0" err="1" smtClean="0"/>
              <a:t>based</a:t>
            </a:r>
            <a:r>
              <a:rPr lang="pl-PL" sz="3200" dirty="0" smtClean="0"/>
              <a:t> </a:t>
            </a:r>
            <a:r>
              <a:rPr lang="pl-PL" sz="3200" dirty="0" err="1" smtClean="0"/>
              <a:t>divisions</a:t>
            </a:r>
            <a:r>
              <a:rPr lang="pl-PL" sz="3200" dirty="0" smtClean="0"/>
              <a:t> – central (national) </a:t>
            </a:r>
            <a:r>
              <a:rPr lang="pl-PL" sz="3200" dirty="0" err="1" smtClean="0"/>
              <a:t>government</a:t>
            </a:r>
            <a:r>
              <a:rPr lang="pl-PL" sz="3200" dirty="0" smtClean="0"/>
              <a:t> and </a:t>
            </a:r>
            <a:r>
              <a:rPr lang="pl-PL" sz="3200" dirty="0" err="1" smtClean="0"/>
              <a:t>provincial</a:t>
            </a:r>
            <a:r>
              <a:rPr lang="pl-PL" sz="3200" dirty="0" smtClean="0"/>
              <a:t>, state </a:t>
            </a:r>
            <a:r>
              <a:rPr lang="pl-PL" sz="3200" dirty="0" err="1" smtClean="0"/>
              <a:t>or</a:t>
            </a:r>
            <a:r>
              <a:rPr lang="pl-PL" sz="3200" dirty="0" smtClean="0"/>
              <a:t> </a:t>
            </a:r>
            <a:r>
              <a:rPr lang="pl-PL" sz="3200" dirty="0" err="1" smtClean="0"/>
              <a:t>local</a:t>
            </a:r>
            <a:r>
              <a:rPr lang="pl-PL" sz="3200" dirty="0" smtClean="0"/>
              <a:t> </a:t>
            </a:r>
            <a:r>
              <a:rPr lang="pl-PL" sz="3200" dirty="0" err="1" smtClean="0"/>
              <a:t>government</a:t>
            </a:r>
            <a:endParaRPr lang="pl-PL" sz="3200" dirty="0" smtClean="0"/>
          </a:p>
          <a:p>
            <a:r>
              <a:rPr lang="pl-PL" sz="3200" dirty="0" smtClean="0"/>
              <a:t>Federal </a:t>
            </a:r>
            <a:r>
              <a:rPr lang="pl-PL" sz="3200" dirty="0" err="1" smtClean="0"/>
              <a:t>or</a:t>
            </a:r>
            <a:r>
              <a:rPr lang="pl-PL" sz="3200" dirty="0" smtClean="0"/>
              <a:t> </a:t>
            </a:r>
            <a:r>
              <a:rPr lang="pl-PL" sz="3200" dirty="0" err="1" smtClean="0"/>
              <a:t>unitary</a:t>
            </a:r>
            <a:r>
              <a:rPr lang="pl-PL" sz="3200" dirty="0" smtClean="0"/>
              <a:t> system of </a:t>
            </a:r>
            <a:r>
              <a:rPr lang="pl-PL" sz="3200" dirty="0" err="1" smtClean="0"/>
              <a:t>government</a:t>
            </a:r>
            <a:endParaRPr lang="pl-PL" sz="3200" dirty="0" smtClean="0"/>
          </a:p>
          <a:p>
            <a:r>
              <a:rPr lang="pl-PL" sz="3200" dirty="0" smtClean="0"/>
              <a:t>Centre – </a:t>
            </a:r>
            <a:r>
              <a:rPr lang="pl-PL" sz="3200" dirty="0" err="1" smtClean="0"/>
              <a:t>periphery</a:t>
            </a:r>
            <a:r>
              <a:rPr lang="pl-PL" sz="3200" dirty="0" smtClean="0"/>
              <a:t> </a:t>
            </a:r>
            <a:r>
              <a:rPr lang="pl-PL" sz="3200" dirty="0" err="1" smtClean="0"/>
              <a:t>relationships</a:t>
            </a:r>
            <a:r>
              <a:rPr lang="pl-PL" sz="3200" dirty="0" smtClean="0"/>
              <a:t> </a:t>
            </a:r>
            <a:r>
              <a:rPr lang="pl-PL" sz="3200" dirty="0" err="1" smtClean="0"/>
              <a:t>revolve</a:t>
            </a:r>
            <a:r>
              <a:rPr lang="pl-PL" sz="3200" dirty="0" smtClean="0"/>
              <a:t> </a:t>
            </a:r>
            <a:r>
              <a:rPr lang="pl-PL" sz="3200" dirty="0" err="1" smtClean="0"/>
              <a:t>around</a:t>
            </a:r>
            <a:r>
              <a:rPr lang="pl-PL" sz="3200" dirty="0" smtClean="0"/>
              <a:t> </a:t>
            </a:r>
            <a:r>
              <a:rPr lang="pl-PL" sz="3200" dirty="0" err="1" smtClean="0"/>
              <a:t>centralization-decentralization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xmlns="" val="2664370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 Central </a:t>
            </a:r>
            <a:r>
              <a:rPr lang="pl-PL" b="1" dirty="0" err="1" smtClean="0"/>
              <a:t>issues</a:t>
            </a:r>
            <a:r>
              <a:rPr lang="pl-PL" b="1" dirty="0" smtClean="0"/>
              <a:t> to be </a:t>
            </a:r>
            <a:r>
              <a:rPr lang="pl-PL" b="1" dirty="0" err="1" smtClean="0"/>
              <a:t>examined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 </a:t>
            </a:r>
            <a:r>
              <a:rPr lang="pl-PL" b="1" dirty="0" err="1" smtClean="0"/>
              <a:t>What</a:t>
            </a:r>
            <a:r>
              <a:rPr lang="pl-PL" b="1" dirty="0" smtClean="0"/>
              <a:t> </a:t>
            </a:r>
            <a:r>
              <a:rPr lang="pl-PL" b="1" dirty="0" err="1" smtClean="0"/>
              <a:t>are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respective</a:t>
            </a:r>
            <a:r>
              <a:rPr lang="pl-PL" b="1" dirty="0" smtClean="0"/>
              <a:t> </a:t>
            </a:r>
            <a:r>
              <a:rPr lang="pl-PL" b="1" dirty="0" err="1" smtClean="0"/>
              <a:t>benefits</a:t>
            </a:r>
            <a:r>
              <a:rPr lang="pl-PL" b="1" dirty="0" smtClean="0"/>
              <a:t> of </a:t>
            </a:r>
            <a:r>
              <a:rPr lang="pl-PL" b="1" dirty="0" err="1" smtClean="0"/>
              <a:t>centralization</a:t>
            </a:r>
            <a:r>
              <a:rPr lang="pl-PL" b="1" dirty="0" smtClean="0"/>
              <a:t> and </a:t>
            </a:r>
            <a:r>
              <a:rPr lang="pl-PL" b="1" dirty="0" err="1" smtClean="0"/>
              <a:t>decentralization</a:t>
            </a:r>
            <a:r>
              <a:rPr lang="pl-PL" b="1" dirty="0" smtClean="0"/>
              <a:t>?</a:t>
            </a:r>
          </a:p>
          <a:p>
            <a:r>
              <a:rPr lang="pl-PL" b="1" dirty="0" err="1" smtClean="0"/>
              <a:t>How</a:t>
            </a:r>
            <a:r>
              <a:rPr lang="pl-PL" b="1" dirty="0" smtClean="0"/>
              <a:t> do federal and </a:t>
            </a:r>
            <a:r>
              <a:rPr lang="pl-PL" b="1" dirty="0" err="1" smtClean="0"/>
              <a:t>unitary</a:t>
            </a:r>
            <a:r>
              <a:rPr lang="pl-PL" b="1" dirty="0" smtClean="0"/>
              <a:t> systems </a:t>
            </a:r>
            <a:r>
              <a:rPr lang="pl-PL" b="1" dirty="0" err="1" smtClean="0"/>
              <a:t>differ</a:t>
            </a:r>
            <a:r>
              <a:rPr lang="pl-PL" b="1" dirty="0" smtClean="0"/>
              <a:t>?</a:t>
            </a:r>
          </a:p>
          <a:p>
            <a:r>
              <a:rPr lang="pl-PL" b="1" dirty="0" err="1" smtClean="0"/>
              <a:t>How</a:t>
            </a:r>
            <a:r>
              <a:rPr lang="pl-PL" b="1" dirty="0" smtClean="0"/>
              <a:t> </a:t>
            </a:r>
            <a:r>
              <a:rPr lang="pl-PL" b="1" dirty="0" err="1" smtClean="0"/>
              <a:t>successfully</a:t>
            </a:r>
            <a:r>
              <a:rPr lang="pl-PL" b="1" dirty="0" smtClean="0"/>
              <a:t> do </a:t>
            </a:r>
            <a:r>
              <a:rPr lang="pl-PL" b="1" dirty="0" err="1" smtClean="0"/>
              <a:t>they</a:t>
            </a:r>
            <a:r>
              <a:rPr lang="pl-PL" b="1" dirty="0" smtClean="0"/>
              <a:t> </a:t>
            </a:r>
            <a:r>
              <a:rPr lang="pl-PL" b="1" dirty="0" err="1" smtClean="0"/>
              <a:t>reconcile</a:t>
            </a:r>
            <a:r>
              <a:rPr lang="pl-PL" b="1" dirty="0" smtClean="0"/>
              <a:t> </a:t>
            </a:r>
            <a:r>
              <a:rPr lang="pl-PL" b="1" dirty="0" err="1" smtClean="0"/>
              <a:t>territorial</a:t>
            </a:r>
            <a:r>
              <a:rPr lang="pl-PL" b="1" dirty="0" smtClean="0"/>
              <a:t> and </a:t>
            </a:r>
            <a:r>
              <a:rPr lang="pl-PL" b="1" dirty="0" err="1" smtClean="0"/>
              <a:t>other</a:t>
            </a:r>
            <a:r>
              <a:rPr lang="pl-PL" b="1" dirty="0" smtClean="0"/>
              <a:t> </a:t>
            </a:r>
            <a:r>
              <a:rPr lang="pl-PL" b="1" dirty="0" err="1" smtClean="0"/>
              <a:t>differences</a:t>
            </a:r>
            <a:r>
              <a:rPr lang="pl-PL" b="1" dirty="0" smtClean="0"/>
              <a:t>?</a:t>
            </a:r>
          </a:p>
          <a:p>
            <a:r>
              <a:rPr lang="pl-PL" b="1" dirty="0" err="1" smtClean="0"/>
              <a:t>Why</a:t>
            </a:r>
            <a:r>
              <a:rPr lang="pl-PL" b="1" dirty="0" smtClean="0"/>
              <a:t> </a:t>
            </a:r>
            <a:r>
              <a:rPr lang="pl-PL" b="1" dirty="0" err="1" smtClean="0"/>
              <a:t>is</a:t>
            </a:r>
            <a:r>
              <a:rPr lang="pl-PL" b="1" dirty="0" smtClean="0"/>
              <a:t> </a:t>
            </a:r>
            <a:r>
              <a:rPr lang="pl-PL" b="1" dirty="0" err="1" smtClean="0"/>
              <a:t>centralization</a:t>
            </a:r>
            <a:r>
              <a:rPr lang="pl-PL" b="1" dirty="0" smtClean="0"/>
              <a:t> </a:t>
            </a:r>
            <a:r>
              <a:rPr lang="pl-PL" b="1" dirty="0" err="1" smtClean="0"/>
              <a:t>becoming</a:t>
            </a:r>
            <a:r>
              <a:rPr lang="pl-PL" b="1" dirty="0" smtClean="0"/>
              <a:t> </a:t>
            </a:r>
            <a:r>
              <a:rPr lang="pl-PL" b="1" dirty="0" err="1" smtClean="0"/>
              <a:t>increasingly</a:t>
            </a:r>
            <a:r>
              <a:rPr lang="pl-PL" b="1" dirty="0" smtClean="0"/>
              <a:t> popular?</a:t>
            </a:r>
          </a:p>
          <a:p>
            <a:r>
              <a:rPr lang="pl-PL" b="1" dirty="0" err="1" smtClean="0"/>
              <a:t>Why</a:t>
            </a:r>
            <a:r>
              <a:rPr lang="pl-PL" b="1" dirty="0" smtClean="0"/>
              <a:t> </a:t>
            </a:r>
            <a:r>
              <a:rPr lang="pl-PL" b="1" dirty="0" err="1" smtClean="0"/>
              <a:t>does</a:t>
            </a:r>
            <a:r>
              <a:rPr lang="pl-PL" b="1" dirty="0" smtClean="0"/>
              <a:t> </a:t>
            </a:r>
            <a:r>
              <a:rPr lang="pl-PL" b="1" dirty="0" err="1" smtClean="0"/>
              <a:t>ethnic</a:t>
            </a:r>
            <a:r>
              <a:rPr lang="pl-PL" b="1" dirty="0" smtClean="0"/>
              <a:t> </a:t>
            </a:r>
            <a:r>
              <a:rPr lang="pl-PL" b="1" dirty="0" err="1" smtClean="0"/>
              <a:t>politics</a:t>
            </a:r>
            <a:r>
              <a:rPr lang="pl-PL" b="1" dirty="0" smtClean="0"/>
              <a:t> </a:t>
            </a:r>
            <a:r>
              <a:rPr lang="pl-PL" b="1" dirty="0" err="1" smtClean="0"/>
              <a:t>rise</a:t>
            </a:r>
            <a:r>
              <a:rPr lang="pl-PL" b="1" dirty="0" smtClean="0"/>
              <a:t>?</a:t>
            </a:r>
          </a:p>
          <a:p>
            <a:r>
              <a:rPr lang="pl-PL" b="1" dirty="0" err="1" smtClean="0"/>
              <a:t>Is</a:t>
            </a:r>
            <a:r>
              <a:rPr lang="pl-PL" b="1" dirty="0" smtClean="0"/>
              <a:t> </a:t>
            </a:r>
            <a:r>
              <a:rPr lang="pl-PL" b="1" dirty="0" err="1" smtClean="0"/>
              <a:t>it</a:t>
            </a:r>
            <a:r>
              <a:rPr lang="pl-PL" b="1" dirty="0" smtClean="0"/>
              <a:t> a </a:t>
            </a:r>
            <a:r>
              <a:rPr lang="pl-PL" b="1" dirty="0" err="1" smtClean="0"/>
              <a:t>threat</a:t>
            </a:r>
            <a:r>
              <a:rPr lang="pl-PL" b="1" dirty="0" smtClean="0"/>
              <a:t> to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nation-state</a:t>
            </a:r>
            <a:r>
              <a:rPr lang="pl-PL" b="1" dirty="0" smtClean="0"/>
              <a:t>?</a:t>
            </a:r>
          </a:p>
          <a:p>
            <a:r>
              <a:rPr lang="pl-PL" b="1" dirty="0" err="1" smtClean="0"/>
              <a:t>Is</a:t>
            </a:r>
            <a:r>
              <a:rPr lang="pl-PL" b="1" dirty="0" smtClean="0"/>
              <a:t> </a:t>
            </a:r>
            <a:r>
              <a:rPr lang="pl-PL" b="1" dirty="0" err="1" smtClean="0"/>
              <a:t>there</a:t>
            </a:r>
            <a:r>
              <a:rPr lang="pl-PL" b="1" dirty="0" smtClean="0"/>
              <a:t> </a:t>
            </a:r>
            <a:r>
              <a:rPr lang="pl-PL" b="1" dirty="0" err="1" smtClean="0"/>
              <a:t>scope</a:t>
            </a:r>
            <a:r>
              <a:rPr lang="pl-PL" b="1" dirty="0" smtClean="0"/>
              <a:t> </a:t>
            </a:r>
            <a:r>
              <a:rPr lang="pl-PL" b="1" dirty="0" err="1" smtClean="0"/>
              <a:t>in</a:t>
            </a:r>
            <a:r>
              <a:rPr lang="pl-PL" b="1" dirty="0" smtClean="0"/>
              <a:t> modern </a:t>
            </a:r>
            <a:r>
              <a:rPr lang="pl-PL" b="1" dirty="0" err="1" smtClean="0"/>
              <a:t>societies</a:t>
            </a:r>
            <a:r>
              <a:rPr lang="pl-PL" b="1" dirty="0" smtClean="0"/>
              <a:t> for community to </a:t>
            </a:r>
            <a:r>
              <a:rPr lang="pl-PL" b="1" dirty="0" err="1" smtClean="0"/>
              <a:t>replace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nation</a:t>
            </a:r>
            <a:r>
              <a:rPr lang="pl-PL" b="1" dirty="0" smtClean="0"/>
              <a:t> as </a:t>
            </a:r>
            <a:r>
              <a:rPr lang="pl-PL" b="1" dirty="0" err="1" smtClean="0"/>
              <a:t>the</a:t>
            </a:r>
            <a:r>
              <a:rPr lang="pl-PL" b="1" dirty="0" smtClean="0"/>
              <a:t> central </a:t>
            </a:r>
            <a:r>
              <a:rPr lang="pl-PL" b="1" dirty="0" err="1" smtClean="0"/>
              <a:t>focus</a:t>
            </a:r>
            <a:r>
              <a:rPr lang="pl-PL" b="1" dirty="0" smtClean="0"/>
              <a:t> of </a:t>
            </a:r>
            <a:r>
              <a:rPr lang="pl-PL" b="1" dirty="0" err="1" smtClean="0"/>
              <a:t>politics</a:t>
            </a:r>
            <a:r>
              <a:rPr lang="pl-PL" b="1" dirty="0" smtClean="0"/>
              <a:t>?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xmlns="" val="3507369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Arguments</a:t>
            </a:r>
            <a:r>
              <a:rPr lang="pl-PL" b="1" dirty="0" smtClean="0"/>
              <a:t> for </a:t>
            </a:r>
            <a:r>
              <a:rPr lang="pl-PL" b="1" dirty="0" err="1" smtClean="0"/>
              <a:t>centralization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 </a:t>
            </a:r>
            <a:r>
              <a:rPr lang="pl-PL" b="1" dirty="0" smtClean="0"/>
              <a:t> National unity</a:t>
            </a:r>
          </a:p>
          <a:p>
            <a:pPr>
              <a:buNone/>
            </a:pPr>
            <a:r>
              <a:rPr lang="pl-PL" dirty="0" smtClean="0"/>
              <a:t>Central </a:t>
            </a:r>
            <a:r>
              <a:rPr lang="pl-PL" dirty="0" err="1" smtClean="0"/>
              <a:t>government</a:t>
            </a:r>
            <a:r>
              <a:rPr lang="pl-PL" dirty="0" smtClean="0"/>
              <a:t> </a:t>
            </a:r>
            <a:r>
              <a:rPr lang="pl-PL" dirty="0" err="1" smtClean="0"/>
              <a:t>articulates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interests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whole</a:t>
            </a:r>
            <a:r>
              <a:rPr lang="pl-PL" dirty="0" smtClean="0"/>
              <a:t> </a:t>
            </a:r>
            <a:r>
              <a:rPr lang="pl-PL" dirty="0" err="1" smtClean="0"/>
              <a:t>nation</a:t>
            </a:r>
            <a:r>
              <a:rPr lang="pl-PL" dirty="0" smtClean="0"/>
              <a:t> not </a:t>
            </a:r>
            <a:r>
              <a:rPr lang="pl-PL" dirty="0" err="1" smtClean="0"/>
              <a:t>its</a:t>
            </a:r>
            <a:r>
              <a:rPr lang="pl-PL" dirty="0" smtClean="0"/>
              <a:t> </a:t>
            </a:r>
            <a:r>
              <a:rPr lang="pl-PL" dirty="0" err="1" smtClean="0"/>
              <a:t>smaller</a:t>
            </a:r>
            <a:r>
              <a:rPr lang="pl-PL" dirty="0" smtClean="0"/>
              <a:t> </a:t>
            </a:r>
            <a:r>
              <a:rPr lang="pl-PL" dirty="0" err="1" smtClean="0"/>
              <a:t>groups</a:t>
            </a:r>
            <a:r>
              <a:rPr lang="pl-PL" dirty="0" smtClean="0"/>
              <a:t> (</a:t>
            </a:r>
            <a:r>
              <a:rPr lang="pl-PL" dirty="0" err="1" smtClean="0"/>
              <a:t>ethnic</a:t>
            </a:r>
            <a:r>
              <a:rPr lang="pl-PL" dirty="0" smtClean="0"/>
              <a:t>, </a:t>
            </a:r>
            <a:r>
              <a:rPr lang="pl-PL" dirty="0" err="1" smtClean="0"/>
              <a:t>sectional</a:t>
            </a:r>
            <a:r>
              <a:rPr lang="pl-PL" dirty="0" smtClean="0"/>
              <a:t>, </a:t>
            </a:r>
            <a:r>
              <a:rPr lang="pl-PL" dirty="0" err="1" smtClean="0"/>
              <a:t>regional</a:t>
            </a:r>
            <a:r>
              <a:rPr lang="pl-PL" dirty="0" smtClean="0"/>
              <a:t>)</a:t>
            </a:r>
          </a:p>
          <a:p>
            <a:r>
              <a:rPr lang="pl-PL" b="1" dirty="0" err="1" smtClean="0"/>
              <a:t>Uniformity</a:t>
            </a:r>
            <a:endParaRPr lang="pl-PL" b="1" dirty="0" smtClean="0"/>
          </a:p>
          <a:p>
            <a:pPr>
              <a:buNone/>
            </a:pPr>
            <a:r>
              <a:rPr lang="pl-PL" dirty="0" smtClean="0"/>
              <a:t>Central </a:t>
            </a:r>
            <a:r>
              <a:rPr lang="pl-PL" dirty="0" err="1" smtClean="0"/>
              <a:t>government</a:t>
            </a:r>
            <a:r>
              <a:rPr lang="pl-PL" dirty="0" smtClean="0"/>
              <a:t> </a:t>
            </a:r>
            <a:r>
              <a:rPr lang="pl-PL" dirty="0" err="1" smtClean="0"/>
              <a:t>produces</a:t>
            </a:r>
            <a:r>
              <a:rPr lang="pl-PL" dirty="0" smtClean="0"/>
              <a:t> uniform </a:t>
            </a:r>
            <a:r>
              <a:rPr lang="pl-PL" dirty="0" err="1" smtClean="0"/>
              <a:t>laws</a:t>
            </a:r>
            <a:r>
              <a:rPr lang="pl-PL" dirty="0" smtClean="0"/>
              <a:t>, </a:t>
            </a:r>
            <a:r>
              <a:rPr lang="pl-PL" dirty="0" err="1" smtClean="0"/>
              <a:t>tax</a:t>
            </a:r>
            <a:r>
              <a:rPr lang="pl-PL" dirty="0" smtClean="0"/>
              <a:t> systems, </a:t>
            </a:r>
            <a:r>
              <a:rPr lang="pl-PL" dirty="0" err="1" smtClean="0"/>
              <a:t>educational</a:t>
            </a:r>
            <a:r>
              <a:rPr lang="pl-PL" dirty="0" smtClean="0"/>
              <a:t> and </a:t>
            </a:r>
            <a:r>
              <a:rPr lang="pl-PL" dirty="0" err="1" smtClean="0"/>
              <a:t>social-security</a:t>
            </a:r>
            <a:r>
              <a:rPr lang="pl-PL" dirty="0" smtClean="0"/>
              <a:t> systems; </a:t>
            </a:r>
            <a:r>
              <a:rPr lang="pl-PL" dirty="0" err="1" smtClean="0"/>
              <a:t>thus</a:t>
            </a:r>
            <a:r>
              <a:rPr lang="pl-PL" dirty="0" smtClean="0"/>
              <a:t>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ensures</a:t>
            </a:r>
            <a:r>
              <a:rPr lang="pl-PL" dirty="0" smtClean="0"/>
              <a:t> </a:t>
            </a:r>
            <a:r>
              <a:rPr lang="pl-PL" dirty="0" err="1" smtClean="0"/>
              <a:t>geographical</a:t>
            </a:r>
            <a:r>
              <a:rPr lang="pl-PL" dirty="0" smtClean="0"/>
              <a:t> </a:t>
            </a:r>
            <a:r>
              <a:rPr lang="pl-PL" dirty="0" err="1" smtClean="0"/>
              <a:t>mobility</a:t>
            </a:r>
            <a:r>
              <a:rPr lang="pl-PL" dirty="0" smtClean="0"/>
              <a:t> </a:t>
            </a:r>
            <a:r>
              <a:rPr lang="pl-PL" dirty="0" err="1" smtClean="0"/>
              <a:t>across</a:t>
            </a:r>
            <a:r>
              <a:rPr lang="pl-PL" dirty="0" smtClean="0"/>
              <a:t> a country</a:t>
            </a:r>
          </a:p>
          <a:p>
            <a:r>
              <a:rPr lang="pl-PL" b="1" dirty="0" err="1" smtClean="0"/>
              <a:t>Equality</a:t>
            </a:r>
            <a:endParaRPr lang="pl-PL" b="1" dirty="0" smtClean="0"/>
          </a:p>
          <a:p>
            <a:pPr>
              <a:buNone/>
            </a:pPr>
            <a:r>
              <a:rPr lang="pl-PL" dirty="0" err="1" smtClean="0"/>
              <a:t>Only</a:t>
            </a:r>
            <a:r>
              <a:rPr lang="pl-PL" dirty="0" smtClean="0"/>
              <a:t> central </a:t>
            </a:r>
            <a:r>
              <a:rPr lang="pl-PL" dirty="0" err="1" smtClean="0"/>
              <a:t>government</a:t>
            </a:r>
            <a:r>
              <a:rPr lang="pl-PL" dirty="0" smtClean="0"/>
              <a:t> </a:t>
            </a:r>
            <a:r>
              <a:rPr lang="pl-PL" dirty="0" err="1" smtClean="0"/>
              <a:t>tackles</a:t>
            </a:r>
            <a:r>
              <a:rPr lang="pl-PL" dirty="0" smtClean="0"/>
              <a:t> </a:t>
            </a:r>
            <a:r>
              <a:rPr lang="pl-PL" dirty="0" err="1" smtClean="0"/>
              <a:t>regional</a:t>
            </a:r>
            <a:r>
              <a:rPr lang="pl-PL" dirty="0" smtClean="0"/>
              <a:t> </a:t>
            </a:r>
            <a:r>
              <a:rPr lang="pl-PL" dirty="0" err="1" smtClean="0"/>
              <a:t>inequalities</a:t>
            </a:r>
            <a:r>
              <a:rPr lang="pl-PL" dirty="0" smtClean="0"/>
              <a:t> and </a:t>
            </a:r>
            <a:r>
              <a:rPr lang="pl-PL" dirty="0" err="1" smtClean="0"/>
              <a:t>injustice</a:t>
            </a:r>
            <a:endParaRPr lang="pl-PL" dirty="0" smtClean="0"/>
          </a:p>
          <a:p>
            <a:r>
              <a:rPr lang="pl-PL" b="1" dirty="0" smtClean="0"/>
              <a:t>Prosperity</a:t>
            </a:r>
          </a:p>
          <a:p>
            <a:r>
              <a:rPr lang="pl-PL" dirty="0" smtClean="0"/>
              <a:t>Central </a:t>
            </a:r>
            <a:r>
              <a:rPr lang="pl-PL" dirty="0" err="1" smtClean="0"/>
              <a:t>government</a:t>
            </a:r>
            <a:r>
              <a:rPr lang="pl-PL" dirty="0" smtClean="0"/>
              <a:t> – </a:t>
            </a:r>
            <a:r>
              <a:rPr lang="pl-PL" dirty="0" err="1" smtClean="0"/>
              <a:t>better</a:t>
            </a:r>
            <a:r>
              <a:rPr lang="pl-PL" dirty="0" smtClean="0"/>
              <a:t> </a:t>
            </a:r>
            <a:r>
              <a:rPr lang="pl-PL" dirty="0" err="1" smtClean="0"/>
              <a:t>conditions</a:t>
            </a:r>
            <a:r>
              <a:rPr lang="pl-PL" dirty="0" smtClean="0"/>
              <a:t>  for development (single </a:t>
            </a:r>
            <a:r>
              <a:rPr lang="pl-PL" dirty="0" err="1" smtClean="0"/>
              <a:t>currency</a:t>
            </a:r>
            <a:r>
              <a:rPr lang="pl-PL" dirty="0" smtClean="0"/>
              <a:t>, </a:t>
            </a:r>
            <a:r>
              <a:rPr lang="pl-PL" dirty="0" err="1" smtClean="0"/>
              <a:t>control</a:t>
            </a:r>
            <a:r>
              <a:rPr lang="pl-PL" dirty="0" smtClean="0"/>
              <a:t> </a:t>
            </a:r>
            <a:r>
              <a:rPr lang="pl-PL" dirty="0" err="1" smtClean="0"/>
              <a:t>tax</a:t>
            </a:r>
            <a:r>
              <a:rPr lang="pl-PL" dirty="0" smtClean="0"/>
              <a:t>, </a:t>
            </a:r>
            <a:r>
              <a:rPr lang="pl-PL" dirty="0" err="1" smtClean="0"/>
              <a:t>prudent</a:t>
            </a:r>
            <a:r>
              <a:rPr lang="pl-PL" dirty="0" smtClean="0"/>
              <a:t> </a:t>
            </a:r>
            <a:r>
              <a:rPr lang="pl-PL" dirty="0" err="1" smtClean="0"/>
              <a:t>spending</a:t>
            </a:r>
            <a:r>
              <a:rPr lang="pl-PL" dirty="0" smtClean="0"/>
              <a:t>  </a:t>
            </a:r>
            <a:r>
              <a:rPr lang="pl-PL" dirty="0" err="1" smtClean="0"/>
              <a:t>policies</a:t>
            </a:r>
            <a:r>
              <a:rPr lang="pl-PL" dirty="0" smtClean="0"/>
              <a:t> – </a:t>
            </a:r>
            <a:r>
              <a:rPr lang="pl-PL" dirty="0" err="1" smtClean="0"/>
              <a:t>sustainable</a:t>
            </a:r>
            <a:r>
              <a:rPr lang="pl-PL" dirty="0" smtClean="0"/>
              <a:t> growth and </a:t>
            </a:r>
            <a:r>
              <a:rPr lang="pl-PL" dirty="0" err="1" smtClean="0"/>
              <a:t>infrastructure</a:t>
            </a:r>
            <a:r>
              <a:rPr lang="pl-PL" dirty="0" smtClean="0"/>
              <a:t> </a:t>
            </a:r>
            <a:endParaRPr lang="pl-PL" dirty="0" smtClean="0"/>
          </a:p>
          <a:p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level</a:t>
            </a:r>
            <a:r>
              <a:rPr lang="pl-PL" b="1" dirty="0" smtClean="0"/>
              <a:t> of </a:t>
            </a:r>
            <a:r>
              <a:rPr lang="pl-PL" b="1" dirty="0" err="1" smtClean="0"/>
              <a:t>centralization</a:t>
            </a:r>
            <a:r>
              <a:rPr lang="pl-PL" b="1" dirty="0" smtClean="0"/>
              <a:t> </a:t>
            </a:r>
            <a:r>
              <a:rPr lang="pl-PL" b="1" dirty="0" err="1" smtClean="0"/>
              <a:t>must</a:t>
            </a:r>
            <a:r>
              <a:rPr lang="pl-PL" b="1" dirty="0" smtClean="0"/>
              <a:t> be </a:t>
            </a:r>
            <a:r>
              <a:rPr lang="pl-PL" b="1" dirty="0" err="1" smtClean="0"/>
              <a:t>prudently</a:t>
            </a:r>
            <a:r>
              <a:rPr lang="pl-PL" b="1" dirty="0" smtClean="0"/>
              <a:t> </a:t>
            </a:r>
            <a:r>
              <a:rPr lang="pl-PL" b="1" dirty="0" err="1" smtClean="0"/>
              <a:t>determined</a:t>
            </a:r>
            <a:r>
              <a:rPr lang="pl-PL" b="1" dirty="0" smtClean="0"/>
              <a:t> </a:t>
            </a:r>
            <a:r>
              <a:rPr lang="pl-PL" dirty="0" smtClean="0"/>
              <a:t>– </a:t>
            </a:r>
            <a:r>
              <a:rPr lang="pl-PL" dirty="0" err="1" smtClean="0"/>
              <a:t>its</a:t>
            </a:r>
            <a:r>
              <a:rPr lang="pl-PL" dirty="0" smtClean="0"/>
              <a:t> </a:t>
            </a:r>
            <a:r>
              <a:rPr lang="pl-PL" dirty="0" err="1" smtClean="0"/>
              <a:t>excess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absurd e. g. </a:t>
            </a:r>
            <a:r>
              <a:rPr lang="pl-PL" dirty="0" err="1" smtClean="0"/>
              <a:t>„rea</a:t>
            </a:r>
            <a:r>
              <a:rPr lang="pl-PL" dirty="0" smtClean="0"/>
              <a:t>l </a:t>
            </a:r>
            <a:r>
              <a:rPr lang="pl-PL" dirty="0" err="1" smtClean="0"/>
              <a:t>socialsm</a:t>
            </a:r>
            <a:r>
              <a:rPr lang="pl-PL" dirty="0" smtClean="0"/>
              <a:t>” </a:t>
            </a:r>
            <a:r>
              <a:rPr lang="pl-PL" dirty="0" err="1" smtClean="0"/>
              <a:t>states</a:t>
            </a:r>
            <a:r>
              <a:rPr lang="pl-PL" dirty="0" smtClean="0"/>
              <a:t> </a:t>
            </a:r>
            <a:r>
              <a:rPr lang="pl-PL" dirty="0" err="1" smtClean="0"/>
              <a:t>after</a:t>
            </a:r>
            <a:r>
              <a:rPr lang="pl-PL" dirty="0" smtClean="0"/>
              <a:t> WWII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620070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  </a:t>
            </a:r>
            <a:r>
              <a:rPr lang="pl-PL" b="1" dirty="0" err="1" smtClean="0"/>
              <a:t>Arguments</a:t>
            </a:r>
            <a:r>
              <a:rPr lang="pl-PL" b="1" dirty="0" smtClean="0"/>
              <a:t> for </a:t>
            </a:r>
            <a:r>
              <a:rPr lang="pl-PL" b="1" dirty="0" err="1" smtClean="0"/>
              <a:t>decentralization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="1" dirty="0" smtClean="0"/>
              <a:t> </a:t>
            </a:r>
            <a:r>
              <a:rPr lang="pl-PL" b="1" dirty="0" err="1" smtClean="0"/>
              <a:t>Participation</a:t>
            </a:r>
            <a:endParaRPr lang="pl-PL" b="1" dirty="0" smtClean="0"/>
          </a:p>
          <a:p>
            <a:r>
              <a:rPr lang="pl-PL" dirty="0" err="1" smtClean="0"/>
              <a:t>Local</a:t>
            </a:r>
            <a:r>
              <a:rPr lang="pl-PL" dirty="0" smtClean="0"/>
              <a:t>/</a:t>
            </a:r>
            <a:r>
              <a:rPr lang="pl-PL" dirty="0" err="1" smtClean="0"/>
              <a:t>regional</a:t>
            </a:r>
            <a:r>
              <a:rPr lang="pl-PL" dirty="0" smtClean="0"/>
              <a:t> </a:t>
            </a:r>
            <a:r>
              <a:rPr lang="pl-PL" dirty="0" err="1" smtClean="0"/>
              <a:t>government</a:t>
            </a:r>
            <a:r>
              <a:rPr lang="pl-PL" dirty="0" smtClean="0"/>
              <a:t> </a:t>
            </a:r>
            <a:r>
              <a:rPr lang="pl-PL" dirty="0" err="1" smtClean="0"/>
              <a:t>ensures</a:t>
            </a:r>
            <a:r>
              <a:rPr lang="pl-PL" dirty="0" smtClean="0"/>
              <a:t> </a:t>
            </a:r>
            <a:r>
              <a:rPr lang="pl-PL" dirty="0" err="1" smtClean="0"/>
              <a:t>wider</a:t>
            </a:r>
            <a:r>
              <a:rPr lang="pl-PL" dirty="0" smtClean="0"/>
              <a:t> </a:t>
            </a:r>
            <a:r>
              <a:rPr lang="pl-PL" dirty="0" err="1" smtClean="0"/>
              <a:t>political</a:t>
            </a:r>
            <a:r>
              <a:rPr lang="pl-PL" dirty="0" smtClean="0"/>
              <a:t> </a:t>
            </a:r>
            <a:r>
              <a:rPr lang="pl-PL" dirty="0" err="1" smtClean="0"/>
              <a:t>participation</a:t>
            </a:r>
            <a:r>
              <a:rPr lang="pl-PL" dirty="0" smtClean="0"/>
              <a:t> = </a:t>
            </a:r>
            <a:r>
              <a:rPr lang="pl-PL" dirty="0" err="1" smtClean="0"/>
              <a:t>better</a:t>
            </a:r>
            <a:r>
              <a:rPr lang="pl-PL" dirty="0" smtClean="0"/>
              <a:t>  </a:t>
            </a:r>
            <a:r>
              <a:rPr lang="pl-PL" dirty="0" err="1" smtClean="0"/>
              <a:t>educated</a:t>
            </a:r>
            <a:r>
              <a:rPr lang="pl-PL" dirty="0" smtClean="0"/>
              <a:t>, </a:t>
            </a:r>
            <a:r>
              <a:rPr lang="pl-PL" dirty="0" err="1" smtClean="0"/>
              <a:t>informed</a:t>
            </a:r>
            <a:r>
              <a:rPr lang="pl-PL" dirty="0" smtClean="0"/>
              <a:t> </a:t>
            </a:r>
            <a:r>
              <a:rPr lang="pl-PL" dirty="0" err="1" smtClean="0"/>
              <a:t>citizentry</a:t>
            </a:r>
            <a:endParaRPr lang="pl-PL" dirty="0" smtClean="0"/>
          </a:p>
          <a:p>
            <a:r>
              <a:rPr lang="pl-PL" b="1" dirty="0" err="1" smtClean="0"/>
              <a:t>Responsiveness</a:t>
            </a:r>
            <a:endParaRPr lang="pl-PL" b="1" dirty="0" smtClean="0"/>
          </a:p>
          <a:p>
            <a:r>
              <a:rPr lang="pl-PL" dirty="0" err="1" smtClean="0"/>
              <a:t>Peripheral</a:t>
            </a:r>
            <a:r>
              <a:rPr lang="pl-PL" dirty="0" smtClean="0"/>
              <a:t> </a:t>
            </a:r>
            <a:r>
              <a:rPr lang="pl-PL" dirty="0" err="1" smtClean="0"/>
              <a:t>institutions</a:t>
            </a:r>
            <a:r>
              <a:rPr lang="pl-PL" dirty="0" smtClean="0"/>
              <a:t> </a:t>
            </a:r>
            <a:r>
              <a:rPr lang="pl-PL" dirty="0" err="1" smtClean="0"/>
              <a:t>closer</a:t>
            </a:r>
            <a:r>
              <a:rPr lang="pl-PL" dirty="0" smtClean="0"/>
              <a:t> to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citizens</a:t>
            </a:r>
            <a:r>
              <a:rPr lang="pl-PL" dirty="0" smtClean="0"/>
              <a:t> </a:t>
            </a:r>
            <a:r>
              <a:rPr lang="pl-PL" dirty="0" smtClean="0"/>
              <a:t>and </a:t>
            </a:r>
            <a:r>
              <a:rPr lang="pl-PL" dirty="0" err="1" smtClean="0"/>
              <a:t>more</a:t>
            </a:r>
            <a:r>
              <a:rPr lang="pl-PL" dirty="0" smtClean="0"/>
              <a:t> </a:t>
            </a:r>
            <a:r>
              <a:rPr lang="pl-PL" dirty="0" err="1" smtClean="0"/>
              <a:t>sensitive</a:t>
            </a:r>
            <a:r>
              <a:rPr lang="pl-PL" dirty="0" smtClean="0"/>
              <a:t> to </a:t>
            </a:r>
            <a:r>
              <a:rPr lang="pl-PL" dirty="0" err="1" smtClean="0"/>
              <a:t>their</a:t>
            </a:r>
            <a:r>
              <a:rPr lang="pl-PL" dirty="0" smtClean="0"/>
              <a:t> </a:t>
            </a:r>
            <a:r>
              <a:rPr lang="pl-PL" dirty="0" err="1" smtClean="0"/>
              <a:t>needs</a:t>
            </a:r>
            <a:r>
              <a:rPr lang="pl-PL" dirty="0" smtClean="0"/>
              <a:t> –  </a:t>
            </a:r>
            <a:r>
              <a:rPr lang="pl-PL" dirty="0" err="1" smtClean="0"/>
              <a:t>strenghtens</a:t>
            </a:r>
            <a:r>
              <a:rPr lang="pl-PL" dirty="0" smtClean="0"/>
              <a:t> </a:t>
            </a:r>
            <a:r>
              <a:rPr lang="pl-PL" dirty="0" err="1" smtClean="0"/>
              <a:t>political</a:t>
            </a:r>
            <a:r>
              <a:rPr lang="pl-PL" dirty="0" smtClean="0"/>
              <a:t> </a:t>
            </a:r>
            <a:r>
              <a:rPr lang="pl-PL" dirty="0" err="1" smtClean="0"/>
              <a:t>accountability</a:t>
            </a:r>
            <a:r>
              <a:rPr lang="pl-PL" dirty="0" smtClean="0"/>
              <a:t> and </a:t>
            </a:r>
            <a:r>
              <a:rPr lang="pl-PL" dirty="0" err="1" smtClean="0"/>
              <a:t>helps</a:t>
            </a:r>
            <a:r>
              <a:rPr lang="pl-PL" dirty="0" smtClean="0"/>
              <a:t> </a:t>
            </a:r>
            <a:r>
              <a:rPr lang="pl-PL" dirty="0" err="1" smtClean="0"/>
              <a:t>respond</a:t>
            </a:r>
            <a:r>
              <a:rPr lang="pl-PL" dirty="0" smtClean="0"/>
              <a:t> to </a:t>
            </a:r>
            <a:r>
              <a:rPr lang="pl-PL" dirty="0" err="1" smtClean="0"/>
              <a:t>specific</a:t>
            </a:r>
            <a:r>
              <a:rPr lang="pl-PL" dirty="0" smtClean="0"/>
              <a:t> </a:t>
            </a:r>
            <a:r>
              <a:rPr lang="pl-PL" dirty="0" err="1" smtClean="0"/>
              <a:t>needs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particular</a:t>
            </a:r>
            <a:r>
              <a:rPr lang="pl-PL" dirty="0" smtClean="0"/>
              <a:t> </a:t>
            </a:r>
            <a:r>
              <a:rPr lang="pl-PL" dirty="0" err="1" smtClean="0"/>
              <a:t>society</a:t>
            </a:r>
            <a:r>
              <a:rPr lang="pl-PL" dirty="0" smtClean="0"/>
              <a:t> </a:t>
            </a:r>
            <a:endParaRPr lang="pl-PL" dirty="0" smtClean="0"/>
          </a:p>
          <a:p>
            <a:r>
              <a:rPr lang="pl-PL" b="1" dirty="0" err="1" smtClean="0"/>
              <a:t>Legitimacy</a:t>
            </a:r>
            <a:endParaRPr lang="pl-PL" b="1" dirty="0" smtClean="0"/>
          </a:p>
          <a:p>
            <a:r>
              <a:rPr lang="pl-PL" dirty="0" err="1" smtClean="0"/>
              <a:t>Decisions</a:t>
            </a:r>
            <a:r>
              <a:rPr lang="pl-PL" dirty="0" smtClean="0"/>
              <a:t> </a:t>
            </a:r>
            <a:r>
              <a:rPr lang="pl-PL" dirty="0" err="1" smtClean="0"/>
              <a:t>made</a:t>
            </a:r>
            <a:r>
              <a:rPr lang="pl-PL" dirty="0" smtClean="0"/>
              <a:t> </a:t>
            </a:r>
            <a:r>
              <a:rPr lang="pl-PL" dirty="0" err="1" smtClean="0"/>
              <a:t>locally</a:t>
            </a:r>
            <a:r>
              <a:rPr lang="pl-PL" dirty="0" smtClean="0"/>
              <a:t> </a:t>
            </a:r>
            <a:r>
              <a:rPr lang="pl-PL" dirty="0" err="1" smtClean="0"/>
              <a:t>more</a:t>
            </a:r>
            <a:r>
              <a:rPr lang="pl-PL" dirty="0" smtClean="0"/>
              <a:t> </a:t>
            </a:r>
            <a:r>
              <a:rPr lang="pl-PL" dirty="0" err="1" smtClean="0"/>
              <a:t>binding</a:t>
            </a:r>
            <a:r>
              <a:rPr lang="pl-PL" dirty="0" smtClean="0"/>
              <a:t> and </a:t>
            </a:r>
            <a:r>
              <a:rPr lang="pl-PL" dirty="0" err="1" smtClean="0"/>
              <a:t>respected</a:t>
            </a:r>
            <a:r>
              <a:rPr lang="pl-PL" dirty="0" smtClean="0"/>
              <a:t> by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people</a:t>
            </a:r>
            <a:r>
              <a:rPr lang="pl-PL" dirty="0" smtClean="0"/>
              <a:t> (central </a:t>
            </a:r>
            <a:r>
              <a:rPr lang="pl-PL" dirty="0" err="1" smtClean="0"/>
              <a:t>government</a:t>
            </a:r>
            <a:r>
              <a:rPr lang="pl-PL" dirty="0" smtClean="0"/>
              <a:t> </a:t>
            </a:r>
            <a:r>
              <a:rPr lang="pl-PL" dirty="0" err="1" smtClean="0"/>
              <a:t>remote</a:t>
            </a:r>
            <a:r>
              <a:rPr lang="pl-PL" dirty="0" smtClean="0"/>
              <a:t>)-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strenghtens</a:t>
            </a:r>
            <a:r>
              <a:rPr lang="pl-PL" dirty="0" smtClean="0"/>
              <a:t> </a:t>
            </a:r>
            <a:r>
              <a:rPr lang="pl-PL" dirty="0" err="1" smtClean="0"/>
              <a:t>legitimacy</a:t>
            </a:r>
            <a:r>
              <a:rPr lang="pl-PL" dirty="0" smtClean="0"/>
              <a:t> </a:t>
            </a:r>
          </a:p>
          <a:p>
            <a:r>
              <a:rPr lang="pl-PL" b="1" dirty="0" smtClean="0"/>
              <a:t>Liberty</a:t>
            </a:r>
          </a:p>
          <a:p>
            <a:r>
              <a:rPr lang="pl-PL" dirty="0" smtClean="0"/>
              <a:t>Power </a:t>
            </a:r>
            <a:r>
              <a:rPr lang="pl-PL" dirty="0" err="1" smtClean="0"/>
              <a:t>tends</a:t>
            </a:r>
            <a:r>
              <a:rPr lang="pl-PL" dirty="0" smtClean="0"/>
              <a:t> to </a:t>
            </a:r>
            <a:r>
              <a:rPr lang="pl-PL" dirty="0" err="1" smtClean="0"/>
              <a:t>corrupt</a:t>
            </a:r>
            <a:r>
              <a:rPr lang="pl-PL" dirty="0" smtClean="0"/>
              <a:t> – </a:t>
            </a:r>
            <a:r>
              <a:rPr lang="pl-PL" dirty="0" err="1" smtClean="0"/>
              <a:t>centralized</a:t>
            </a:r>
            <a:r>
              <a:rPr lang="pl-PL" dirty="0" smtClean="0"/>
              <a:t> much </a:t>
            </a:r>
            <a:r>
              <a:rPr lang="pl-PL" dirty="0" err="1" smtClean="0"/>
              <a:t>more</a:t>
            </a:r>
            <a:r>
              <a:rPr lang="pl-PL" dirty="0" smtClean="0"/>
              <a:t> </a:t>
            </a:r>
            <a:r>
              <a:rPr lang="pl-PL" dirty="0" err="1" smtClean="0"/>
              <a:t>than</a:t>
            </a:r>
            <a:r>
              <a:rPr lang="pl-PL" dirty="0" smtClean="0"/>
              <a:t> </a:t>
            </a:r>
            <a:r>
              <a:rPr lang="pl-PL" dirty="0" err="1" smtClean="0"/>
              <a:t>decentralized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disperses</a:t>
            </a:r>
            <a:r>
              <a:rPr lang="pl-PL" dirty="0" smtClean="0"/>
              <a:t> </a:t>
            </a:r>
            <a:r>
              <a:rPr lang="pl-PL" dirty="0" err="1" smtClean="0"/>
              <a:t>government</a:t>
            </a:r>
            <a:r>
              <a:rPr lang="pl-PL" dirty="0" smtClean="0"/>
              <a:t> </a:t>
            </a:r>
            <a:r>
              <a:rPr lang="pl-PL" dirty="0" err="1" smtClean="0"/>
              <a:t>power</a:t>
            </a:r>
            <a:r>
              <a:rPr lang="pl-PL" dirty="0" smtClean="0"/>
              <a:t> </a:t>
            </a:r>
            <a:r>
              <a:rPr lang="pl-PL" dirty="0" smtClean="0"/>
              <a:t>and </a:t>
            </a:r>
            <a:r>
              <a:rPr lang="pl-PL" dirty="0" err="1" smtClean="0"/>
              <a:t>thus</a:t>
            </a:r>
            <a:r>
              <a:rPr lang="pl-PL" dirty="0" smtClean="0"/>
              <a:t> </a:t>
            </a:r>
            <a:r>
              <a:rPr lang="pl-PL" dirty="0" err="1" smtClean="0"/>
              <a:t>protects</a:t>
            </a:r>
            <a:r>
              <a:rPr lang="pl-PL" dirty="0" smtClean="0"/>
              <a:t> </a:t>
            </a:r>
            <a:r>
              <a:rPr lang="pl-PL" dirty="0" err="1" smtClean="0"/>
              <a:t>civic</a:t>
            </a:r>
            <a:r>
              <a:rPr lang="pl-PL" dirty="0" smtClean="0"/>
              <a:t> </a:t>
            </a:r>
            <a:r>
              <a:rPr lang="pl-PL" dirty="0" err="1" smtClean="0"/>
              <a:t>liberties</a:t>
            </a:r>
            <a:r>
              <a:rPr lang="pl-PL" dirty="0" smtClean="0"/>
              <a:t> – </a:t>
            </a:r>
            <a:r>
              <a:rPr lang="pl-PL" dirty="0" err="1" smtClean="0"/>
              <a:t>creates</a:t>
            </a:r>
            <a:r>
              <a:rPr lang="pl-PL" dirty="0" smtClean="0"/>
              <a:t> </a:t>
            </a:r>
            <a:r>
              <a:rPr lang="pl-PL" dirty="0" smtClean="0"/>
              <a:t> a </a:t>
            </a:r>
            <a:r>
              <a:rPr lang="pl-PL" dirty="0" err="1" smtClean="0"/>
              <a:t>network</a:t>
            </a:r>
            <a:r>
              <a:rPr lang="pl-PL" dirty="0" smtClean="0"/>
              <a:t> of </a:t>
            </a:r>
            <a:r>
              <a:rPr lang="pl-PL" dirty="0" err="1" smtClean="0"/>
              <a:t>check</a:t>
            </a:r>
            <a:r>
              <a:rPr lang="pl-PL" dirty="0" smtClean="0"/>
              <a:t> </a:t>
            </a:r>
            <a:r>
              <a:rPr lang="pl-PL" dirty="0" smtClean="0"/>
              <a:t>and </a:t>
            </a:r>
            <a:r>
              <a:rPr lang="pl-PL" dirty="0" err="1" smtClean="0"/>
              <a:t>balances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which</a:t>
            </a:r>
            <a:r>
              <a:rPr lang="pl-PL" dirty="0" smtClean="0"/>
              <a:t> </a:t>
            </a:r>
            <a:r>
              <a:rPr lang="pl-PL" dirty="0" err="1" smtClean="0"/>
              <a:t>peripheral</a:t>
            </a:r>
            <a:r>
              <a:rPr lang="pl-PL" dirty="0" smtClean="0"/>
              <a:t> </a:t>
            </a:r>
            <a:r>
              <a:rPr lang="pl-PL" dirty="0" err="1" smtClean="0"/>
              <a:t>bodies</a:t>
            </a:r>
            <a:r>
              <a:rPr lang="pl-PL" dirty="0" smtClean="0"/>
              <a:t> </a:t>
            </a:r>
            <a:r>
              <a:rPr lang="pl-PL" dirty="0" err="1" smtClean="0"/>
              <a:t>check</a:t>
            </a:r>
            <a:r>
              <a:rPr lang="pl-PL" dirty="0" smtClean="0"/>
              <a:t> central </a:t>
            </a:r>
            <a:r>
              <a:rPr lang="pl-PL" dirty="0" err="1" smtClean="0"/>
              <a:t>government</a:t>
            </a:r>
            <a:r>
              <a:rPr lang="pl-PL" dirty="0" smtClean="0"/>
              <a:t> and </a:t>
            </a:r>
            <a:r>
              <a:rPr lang="pl-PL" dirty="0" err="1" smtClean="0"/>
              <a:t>each</a:t>
            </a:r>
            <a:r>
              <a:rPr lang="pl-PL" dirty="0" smtClean="0"/>
              <a:t> </a:t>
            </a:r>
            <a:r>
              <a:rPr lang="pl-PL" dirty="0" err="1" smtClean="0"/>
              <a:t>other</a:t>
            </a:r>
            <a:endParaRPr lang="pl-PL" dirty="0" smtClean="0"/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xmlns="" val="2464423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Centre-periphery</a:t>
            </a:r>
            <a:r>
              <a:rPr lang="pl-PL" b="1" dirty="0" smtClean="0"/>
              <a:t> </a:t>
            </a:r>
            <a:r>
              <a:rPr lang="pl-PL" b="1" dirty="0" err="1" smtClean="0"/>
              <a:t>relationships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dirty="0" smtClean="0"/>
              <a:t> </a:t>
            </a:r>
            <a:r>
              <a:rPr lang="pl-PL" b="1" dirty="0" err="1" smtClean="0"/>
              <a:t>Constitutional</a:t>
            </a:r>
            <a:r>
              <a:rPr lang="pl-PL" b="1" dirty="0" smtClean="0"/>
              <a:t> </a:t>
            </a:r>
            <a:r>
              <a:rPr lang="pl-PL" b="1" dirty="0" err="1" smtClean="0"/>
              <a:t>stricture</a:t>
            </a:r>
            <a:r>
              <a:rPr lang="pl-PL" b="1" dirty="0" smtClean="0"/>
              <a:t> of </a:t>
            </a:r>
            <a:r>
              <a:rPr lang="pl-PL" b="1" dirty="0" err="1" smtClean="0"/>
              <a:t>the</a:t>
            </a:r>
            <a:r>
              <a:rPr lang="pl-PL" b="1" dirty="0" smtClean="0"/>
              <a:t> state</a:t>
            </a:r>
            <a:r>
              <a:rPr lang="pl-PL" dirty="0" smtClean="0"/>
              <a:t> </a:t>
            </a:r>
            <a:r>
              <a:rPr lang="pl-PL" dirty="0" err="1" smtClean="0"/>
              <a:t>provides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framework</a:t>
            </a:r>
            <a:r>
              <a:rPr lang="pl-PL" dirty="0" smtClean="0"/>
              <a:t> for </a:t>
            </a:r>
            <a:r>
              <a:rPr lang="pl-PL" dirty="0" err="1" smtClean="0"/>
              <a:t>centre</a:t>
            </a:r>
            <a:r>
              <a:rPr lang="pl-PL" dirty="0" smtClean="0"/>
              <a:t> – </a:t>
            </a:r>
            <a:r>
              <a:rPr lang="pl-PL" dirty="0" err="1" smtClean="0"/>
              <a:t>periphery</a:t>
            </a:r>
            <a:r>
              <a:rPr lang="pl-PL" dirty="0" smtClean="0"/>
              <a:t> </a:t>
            </a:r>
            <a:r>
              <a:rPr lang="pl-PL" dirty="0" err="1" smtClean="0"/>
              <a:t>relationships</a:t>
            </a:r>
            <a:endParaRPr lang="pl-PL" dirty="0" smtClean="0"/>
          </a:p>
          <a:p>
            <a:r>
              <a:rPr lang="pl-PL" b="1" dirty="0" err="1" smtClean="0"/>
              <a:t>Confederation</a:t>
            </a:r>
            <a:r>
              <a:rPr lang="pl-PL" b="1" dirty="0" smtClean="0"/>
              <a:t> </a:t>
            </a:r>
            <a:r>
              <a:rPr lang="pl-PL" dirty="0" smtClean="0"/>
              <a:t>– a </a:t>
            </a:r>
            <a:r>
              <a:rPr lang="pl-PL" dirty="0" err="1" smtClean="0"/>
              <a:t>highly</a:t>
            </a:r>
            <a:r>
              <a:rPr lang="pl-PL" dirty="0" smtClean="0"/>
              <a:t> </a:t>
            </a:r>
            <a:r>
              <a:rPr lang="pl-PL" dirty="0" err="1" smtClean="0"/>
              <a:t>decentralized</a:t>
            </a:r>
            <a:r>
              <a:rPr lang="pl-PL" dirty="0" smtClean="0"/>
              <a:t> union of </a:t>
            </a:r>
            <a:r>
              <a:rPr lang="pl-PL" dirty="0" err="1" smtClean="0"/>
              <a:t>states</a:t>
            </a:r>
            <a:r>
              <a:rPr lang="pl-PL" dirty="0" smtClean="0"/>
              <a:t> – </a:t>
            </a:r>
            <a:r>
              <a:rPr lang="pl-PL" dirty="0" err="1" smtClean="0"/>
              <a:t>intergovernmentalism</a:t>
            </a:r>
            <a:r>
              <a:rPr lang="pl-PL" dirty="0" smtClean="0"/>
              <a:t> (NATO, UN); </a:t>
            </a:r>
            <a:r>
              <a:rPr lang="pl-PL" dirty="0" err="1" smtClean="0"/>
              <a:t>hardly</a:t>
            </a:r>
            <a:r>
              <a:rPr lang="pl-PL" dirty="0" smtClean="0"/>
              <a:t> popular (Commonwealth of Independent </a:t>
            </a:r>
            <a:r>
              <a:rPr lang="pl-PL" dirty="0" err="1" smtClean="0"/>
              <a:t>States</a:t>
            </a:r>
            <a:r>
              <a:rPr lang="pl-PL" dirty="0" smtClean="0"/>
              <a:t>) </a:t>
            </a:r>
            <a:r>
              <a:rPr lang="pl-PL" dirty="0" err="1" smtClean="0"/>
              <a:t>among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nation-states</a:t>
            </a:r>
            <a:r>
              <a:rPr lang="pl-PL" dirty="0" smtClean="0"/>
              <a:t>; </a:t>
            </a:r>
            <a:r>
              <a:rPr lang="pl-PL" dirty="0" err="1" smtClean="0"/>
              <a:t>only</a:t>
            </a:r>
            <a:r>
              <a:rPr lang="pl-PL" dirty="0" smtClean="0"/>
              <a:t> a forum for </a:t>
            </a:r>
            <a:r>
              <a:rPr lang="pl-PL" dirty="0" err="1" smtClean="0"/>
              <a:t>debate</a:t>
            </a:r>
            <a:endParaRPr lang="pl-PL" dirty="0" smtClean="0"/>
          </a:p>
          <a:p>
            <a:r>
              <a:rPr lang="pl-PL" b="1" dirty="0" smtClean="0"/>
              <a:t>Federal systems </a:t>
            </a:r>
            <a:r>
              <a:rPr lang="pl-PL" dirty="0" smtClean="0"/>
              <a:t>– a </a:t>
            </a:r>
            <a:r>
              <a:rPr lang="pl-PL" dirty="0" err="1" smtClean="0"/>
              <a:t>sharing</a:t>
            </a:r>
            <a:r>
              <a:rPr lang="pl-PL" dirty="0" smtClean="0"/>
              <a:t> </a:t>
            </a:r>
            <a:r>
              <a:rPr lang="pl-PL" dirty="0" err="1" smtClean="0"/>
              <a:t>sovereignty</a:t>
            </a:r>
            <a:r>
              <a:rPr lang="pl-PL" dirty="0" smtClean="0"/>
              <a:t> </a:t>
            </a:r>
            <a:r>
              <a:rPr lang="pl-PL" dirty="0" err="1" smtClean="0"/>
              <a:t>between</a:t>
            </a:r>
            <a:r>
              <a:rPr lang="pl-PL" dirty="0" smtClean="0"/>
              <a:t> central and </a:t>
            </a:r>
            <a:r>
              <a:rPr lang="pl-PL" dirty="0" err="1" smtClean="0"/>
              <a:t>peripheral</a:t>
            </a:r>
            <a:r>
              <a:rPr lang="pl-PL" dirty="0" smtClean="0"/>
              <a:t> </a:t>
            </a:r>
            <a:r>
              <a:rPr lang="pl-PL" dirty="0" err="1" smtClean="0"/>
              <a:t>institutions</a:t>
            </a:r>
            <a:r>
              <a:rPr lang="pl-PL" dirty="0" smtClean="0"/>
              <a:t> e. g. </a:t>
            </a:r>
            <a:r>
              <a:rPr lang="pl-PL" dirty="0" err="1" smtClean="0"/>
              <a:t>the</a:t>
            </a:r>
            <a:r>
              <a:rPr lang="pl-PL" dirty="0" smtClean="0"/>
              <a:t> USA and </a:t>
            </a:r>
            <a:r>
              <a:rPr lang="pl-PL" dirty="0" err="1" smtClean="0"/>
              <a:t>Germany’s</a:t>
            </a:r>
            <a:r>
              <a:rPr lang="pl-PL" dirty="0" smtClean="0"/>
              <a:t> </a:t>
            </a:r>
            <a:r>
              <a:rPr lang="pl-PL" dirty="0" err="1" smtClean="0"/>
              <a:t>political</a:t>
            </a:r>
            <a:r>
              <a:rPr lang="pl-PL" dirty="0" smtClean="0"/>
              <a:t> systems</a:t>
            </a:r>
          </a:p>
          <a:p>
            <a:r>
              <a:rPr lang="pl-PL" b="1" dirty="0" err="1" smtClean="0"/>
              <a:t>Reasons</a:t>
            </a:r>
            <a:r>
              <a:rPr lang="pl-PL" b="1" dirty="0" smtClean="0"/>
              <a:t> for </a:t>
            </a:r>
            <a:r>
              <a:rPr lang="pl-PL" b="1" dirty="0" err="1" smtClean="0"/>
              <a:t>federations</a:t>
            </a:r>
            <a:r>
              <a:rPr lang="pl-PL" b="1" dirty="0" smtClean="0"/>
              <a:t> </a:t>
            </a:r>
            <a:r>
              <a:rPr lang="pl-PL" dirty="0" smtClean="0"/>
              <a:t>– </a:t>
            </a:r>
            <a:r>
              <a:rPr lang="pl-PL" dirty="0" err="1" smtClean="0"/>
              <a:t>traditional</a:t>
            </a:r>
            <a:r>
              <a:rPr lang="pl-PL" dirty="0" smtClean="0"/>
              <a:t> </a:t>
            </a:r>
            <a:r>
              <a:rPr lang="pl-PL" dirty="0" err="1" smtClean="0"/>
              <a:t>separate</a:t>
            </a:r>
            <a:r>
              <a:rPr lang="pl-PL" dirty="0" smtClean="0"/>
              <a:t> </a:t>
            </a:r>
            <a:r>
              <a:rPr lang="pl-PL" dirty="0" err="1" smtClean="0"/>
              <a:t>identities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external</a:t>
            </a:r>
            <a:r>
              <a:rPr lang="pl-PL" dirty="0" smtClean="0"/>
              <a:t> </a:t>
            </a:r>
            <a:r>
              <a:rPr lang="pl-PL" dirty="0" err="1" smtClean="0"/>
              <a:t>threats</a:t>
            </a:r>
            <a:r>
              <a:rPr lang="pl-PL" dirty="0" smtClean="0"/>
              <a:t> (e. g. </a:t>
            </a:r>
            <a:r>
              <a:rPr lang="pl-PL" dirty="0" err="1" smtClean="0"/>
              <a:t>the</a:t>
            </a:r>
            <a:r>
              <a:rPr lang="pl-PL" dirty="0" smtClean="0"/>
              <a:t> USA and </a:t>
            </a:r>
            <a:r>
              <a:rPr lang="pl-PL" dirty="0" err="1" smtClean="0"/>
              <a:t>Germany’s</a:t>
            </a:r>
            <a:r>
              <a:rPr lang="pl-PL" dirty="0" smtClean="0"/>
              <a:t> </a:t>
            </a:r>
            <a:r>
              <a:rPr lang="pl-PL" dirty="0" err="1" smtClean="0"/>
              <a:t>political</a:t>
            </a:r>
            <a:r>
              <a:rPr lang="pl-PL" dirty="0" smtClean="0"/>
              <a:t> systems)</a:t>
            </a:r>
          </a:p>
          <a:p>
            <a:r>
              <a:rPr lang="pl-PL" b="1" dirty="0" err="1" smtClean="0"/>
              <a:t>Largest</a:t>
            </a:r>
            <a:r>
              <a:rPr lang="pl-PL" b="1" dirty="0" smtClean="0"/>
              <a:t> </a:t>
            </a:r>
            <a:r>
              <a:rPr lang="pl-PL" b="1" dirty="0" err="1" smtClean="0"/>
              <a:t>states</a:t>
            </a:r>
            <a:r>
              <a:rPr lang="pl-PL" b="1" dirty="0" smtClean="0"/>
              <a:t> </a:t>
            </a:r>
            <a:r>
              <a:rPr lang="pl-PL" dirty="0" smtClean="0"/>
              <a:t>– </a:t>
            </a:r>
            <a:r>
              <a:rPr lang="pl-PL" dirty="0" err="1" smtClean="0"/>
              <a:t>usually</a:t>
            </a:r>
            <a:r>
              <a:rPr lang="pl-PL" dirty="0" smtClean="0"/>
              <a:t> federal - </a:t>
            </a:r>
            <a:r>
              <a:rPr lang="pl-PL" dirty="0" err="1" smtClean="0"/>
              <a:t>differentiated</a:t>
            </a:r>
            <a:r>
              <a:rPr lang="pl-PL" dirty="0" smtClean="0"/>
              <a:t>  </a:t>
            </a:r>
            <a:r>
              <a:rPr lang="pl-PL" dirty="0" err="1" smtClean="0"/>
              <a:t>culturally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 </a:t>
            </a:r>
            <a:r>
              <a:rPr lang="pl-PL" dirty="0" err="1" smtClean="0"/>
              <a:t>regional</a:t>
            </a:r>
            <a:r>
              <a:rPr lang="pl-PL" dirty="0" smtClean="0"/>
              <a:t> </a:t>
            </a:r>
            <a:r>
              <a:rPr lang="pl-PL" dirty="0" err="1" smtClean="0"/>
              <a:t>traditions</a:t>
            </a:r>
            <a:r>
              <a:rPr lang="pl-PL" dirty="0" smtClean="0"/>
              <a:t> (USA, Canada, </a:t>
            </a:r>
            <a:r>
              <a:rPr lang="pl-PL" dirty="0" err="1" smtClean="0"/>
              <a:t>Brazil</a:t>
            </a:r>
            <a:r>
              <a:rPr lang="pl-PL" dirty="0" smtClean="0"/>
              <a:t>, Australia, </a:t>
            </a:r>
            <a:r>
              <a:rPr lang="pl-PL" dirty="0" err="1" smtClean="0"/>
              <a:t>Mexico</a:t>
            </a:r>
            <a:r>
              <a:rPr lang="pl-PL" dirty="0" smtClean="0"/>
              <a:t>, India, Russia, </a:t>
            </a:r>
            <a:r>
              <a:rPr lang="pl-PL" dirty="0" err="1" smtClean="0"/>
              <a:t>Spain</a:t>
            </a:r>
            <a:r>
              <a:rPr lang="pl-PL" dirty="0" smtClean="0"/>
              <a:t>, Nigeria)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62083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Features</a:t>
            </a:r>
            <a:r>
              <a:rPr lang="pl-PL" b="1" dirty="0" smtClean="0"/>
              <a:t> of </a:t>
            </a:r>
            <a:r>
              <a:rPr lang="pl-PL" b="1" dirty="0" err="1" smtClean="0"/>
              <a:t>federalism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 </a:t>
            </a:r>
            <a:r>
              <a:rPr lang="pl-PL" b="1" dirty="0" smtClean="0"/>
              <a:t> </a:t>
            </a:r>
            <a:r>
              <a:rPr lang="pl-PL" b="1" dirty="0" err="1" smtClean="0"/>
              <a:t>Each</a:t>
            </a:r>
            <a:r>
              <a:rPr lang="pl-PL" b="1" dirty="0" smtClean="0"/>
              <a:t> federal system </a:t>
            </a:r>
            <a:r>
              <a:rPr lang="pl-PL" b="1" dirty="0" err="1" smtClean="0"/>
              <a:t>unique</a:t>
            </a:r>
            <a:r>
              <a:rPr lang="pl-PL" b="1" dirty="0" smtClean="0"/>
              <a:t> – </a:t>
            </a:r>
            <a:r>
              <a:rPr lang="pl-PL" dirty="0" err="1" smtClean="0"/>
              <a:t>shaped</a:t>
            </a:r>
            <a:r>
              <a:rPr lang="pl-PL" dirty="0" smtClean="0"/>
              <a:t> by many </a:t>
            </a:r>
            <a:r>
              <a:rPr lang="pl-PL" dirty="0" err="1" smtClean="0"/>
              <a:t>factors</a:t>
            </a:r>
            <a:r>
              <a:rPr lang="pl-PL" dirty="0" smtClean="0"/>
              <a:t> </a:t>
            </a:r>
            <a:r>
              <a:rPr lang="pl-PL" dirty="0" err="1" smtClean="0"/>
              <a:t>apart</a:t>
            </a:r>
            <a:r>
              <a:rPr lang="pl-PL" dirty="0" smtClean="0"/>
              <a:t> </a:t>
            </a:r>
            <a:r>
              <a:rPr lang="pl-PL" dirty="0" err="1" smtClean="0"/>
              <a:t>from</a:t>
            </a:r>
            <a:r>
              <a:rPr lang="pl-PL" dirty="0" smtClean="0"/>
              <a:t> </a:t>
            </a:r>
            <a:r>
              <a:rPr lang="pl-PL" dirty="0" err="1" smtClean="0"/>
              <a:t>constitutional</a:t>
            </a:r>
            <a:r>
              <a:rPr lang="pl-PL" dirty="0" smtClean="0"/>
              <a:t> </a:t>
            </a:r>
            <a:r>
              <a:rPr lang="pl-PL" dirty="0" err="1" smtClean="0"/>
              <a:t>rules</a:t>
            </a:r>
            <a:r>
              <a:rPr lang="pl-PL" dirty="0" smtClean="0"/>
              <a:t> (</a:t>
            </a:r>
            <a:r>
              <a:rPr lang="pl-PL" dirty="0" err="1" smtClean="0"/>
              <a:t>historical</a:t>
            </a:r>
            <a:r>
              <a:rPr lang="pl-PL" dirty="0" smtClean="0"/>
              <a:t>, </a:t>
            </a:r>
            <a:r>
              <a:rPr lang="pl-PL" dirty="0" err="1" smtClean="0"/>
              <a:t>political</a:t>
            </a:r>
            <a:r>
              <a:rPr lang="pl-PL" dirty="0" smtClean="0"/>
              <a:t>, </a:t>
            </a:r>
            <a:r>
              <a:rPr lang="pl-PL" dirty="0" err="1" smtClean="0"/>
              <a:t>geographical</a:t>
            </a:r>
            <a:r>
              <a:rPr lang="pl-PL" dirty="0" smtClean="0"/>
              <a:t>, </a:t>
            </a:r>
            <a:r>
              <a:rPr lang="pl-PL" dirty="0" err="1" smtClean="0"/>
              <a:t>cultural</a:t>
            </a:r>
            <a:r>
              <a:rPr lang="pl-PL" dirty="0" smtClean="0"/>
              <a:t>, </a:t>
            </a:r>
            <a:r>
              <a:rPr lang="pl-PL" dirty="0" err="1" smtClean="0"/>
              <a:t>social</a:t>
            </a:r>
            <a:r>
              <a:rPr lang="pl-PL" dirty="0" smtClean="0"/>
              <a:t>; party systems, </a:t>
            </a:r>
            <a:r>
              <a:rPr lang="pl-PL" dirty="0" err="1" smtClean="0"/>
              <a:t>separation</a:t>
            </a:r>
            <a:r>
              <a:rPr lang="pl-PL" dirty="0" smtClean="0"/>
              <a:t> of </a:t>
            </a:r>
            <a:r>
              <a:rPr lang="pl-PL" dirty="0" err="1" smtClean="0"/>
              <a:t>powers</a:t>
            </a:r>
            <a:r>
              <a:rPr lang="pl-PL" dirty="0" smtClean="0"/>
              <a:t>)</a:t>
            </a:r>
          </a:p>
          <a:p>
            <a:r>
              <a:rPr lang="pl-PL" b="1" dirty="0" err="1" smtClean="0"/>
              <a:t>Features</a:t>
            </a:r>
            <a:r>
              <a:rPr lang="pl-PL" b="1" dirty="0" smtClean="0"/>
              <a:t> of </a:t>
            </a:r>
            <a:r>
              <a:rPr lang="pl-PL" b="1" dirty="0" err="1" smtClean="0"/>
              <a:t>federalism</a:t>
            </a:r>
            <a:endParaRPr lang="pl-PL" b="1" dirty="0" smtClean="0"/>
          </a:p>
          <a:p>
            <a:r>
              <a:rPr lang="pl-PL" b="1" dirty="0" err="1" smtClean="0"/>
              <a:t>Two</a:t>
            </a:r>
            <a:r>
              <a:rPr lang="pl-PL" b="1" dirty="0" smtClean="0"/>
              <a:t> </a:t>
            </a:r>
            <a:r>
              <a:rPr lang="pl-PL" b="1" dirty="0" err="1" smtClean="0"/>
              <a:t>relatively</a:t>
            </a:r>
            <a:r>
              <a:rPr lang="pl-PL" b="1" dirty="0" smtClean="0"/>
              <a:t> </a:t>
            </a:r>
            <a:r>
              <a:rPr lang="pl-PL" b="1" dirty="0" err="1" smtClean="0"/>
              <a:t>autonomous</a:t>
            </a:r>
            <a:r>
              <a:rPr lang="pl-PL" b="1" dirty="0" smtClean="0"/>
              <a:t> </a:t>
            </a:r>
            <a:r>
              <a:rPr lang="pl-PL" b="1" dirty="0" err="1" smtClean="0"/>
              <a:t>levels</a:t>
            </a:r>
            <a:r>
              <a:rPr lang="pl-PL" b="1" dirty="0" smtClean="0"/>
              <a:t> of </a:t>
            </a:r>
            <a:r>
              <a:rPr lang="pl-PL" b="1" dirty="0" err="1" smtClean="0"/>
              <a:t>government</a:t>
            </a:r>
            <a:r>
              <a:rPr lang="pl-PL" b="1" dirty="0" smtClean="0"/>
              <a:t> </a:t>
            </a:r>
            <a:r>
              <a:rPr lang="pl-PL" dirty="0" smtClean="0"/>
              <a:t>(</a:t>
            </a:r>
            <a:r>
              <a:rPr lang="pl-PL" dirty="0" err="1" smtClean="0"/>
              <a:t>powers</a:t>
            </a:r>
            <a:r>
              <a:rPr lang="pl-PL" dirty="0" smtClean="0"/>
              <a:t> – </a:t>
            </a:r>
            <a:r>
              <a:rPr lang="pl-PL" dirty="0" err="1" smtClean="0"/>
              <a:t>legislative</a:t>
            </a:r>
            <a:r>
              <a:rPr lang="pl-PL" dirty="0" smtClean="0"/>
              <a:t> and </a:t>
            </a:r>
            <a:r>
              <a:rPr lang="pl-PL" dirty="0" err="1" smtClean="0"/>
              <a:t>executive</a:t>
            </a:r>
            <a:r>
              <a:rPr lang="pl-PL" dirty="0" smtClean="0"/>
              <a:t> authority +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capacity</a:t>
            </a:r>
            <a:r>
              <a:rPr lang="pl-PL" dirty="0" smtClean="0"/>
              <a:t> to </a:t>
            </a:r>
            <a:r>
              <a:rPr lang="pl-PL" dirty="0" err="1" smtClean="0"/>
              <a:t>raise</a:t>
            </a:r>
            <a:r>
              <a:rPr lang="pl-PL" dirty="0" smtClean="0"/>
              <a:t> </a:t>
            </a:r>
            <a:r>
              <a:rPr lang="pl-PL" dirty="0" err="1" smtClean="0"/>
              <a:t>revenue</a:t>
            </a:r>
            <a:r>
              <a:rPr lang="pl-PL" dirty="0" smtClean="0"/>
              <a:t> = </a:t>
            </a:r>
            <a:r>
              <a:rPr lang="pl-PL" dirty="0" err="1" smtClean="0"/>
              <a:t>fiscal</a:t>
            </a:r>
            <a:r>
              <a:rPr lang="pl-PL" dirty="0" smtClean="0"/>
              <a:t> </a:t>
            </a:r>
            <a:r>
              <a:rPr lang="pl-PL" dirty="0" err="1" smtClean="0"/>
              <a:t>independence</a:t>
            </a:r>
            <a:r>
              <a:rPr lang="pl-PL" dirty="0" smtClean="0"/>
              <a:t>)</a:t>
            </a:r>
          </a:p>
          <a:p>
            <a:r>
              <a:rPr lang="pl-PL" b="1" dirty="0" err="1" smtClean="0"/>
              <a:t>Written</a:t>
            </a:r>
            <a:r>
              <a:rPr lang="pl-PL" b="1" dirty="0" smtClean="0"/>
              <a:t> </a:t>
            </a:r>
            <a:r>
              <a:rPr lang="pl-PL" b="1" dirty="0" err="1" smtClean="0"/>
              <a:t>constitution</a:t>
            </a:r>
            <a:r>
              <a:rPr lang="pl-PL" b="1" dirty="0" smtClean="0"/>
              <a:t> </a:t>
            </a:r>
            <a:r>
              <a:rPr lang="pl-PL" dirty="0" smtClean="0"/>
              <a:t>– </a:t>
            </a:r>
            <a:r>
              <a:rPr lang="pl-PL" dirty="0" err="1" smtClean="0"/>
              <a:t>powers</a:t>
            </a:r>
            <a:r>
              <a:rPr lang="pl-PL" dirty="0" smtClean="0"/>
              <a:t> and </a:t>
            </a:r>
            <a:r>
              <a:rPr lang="pl-PL" dirty="0" err="1" smtClean="0"/>
              <a:t>responsibilities</a:t>
            </a:r>
            <a:r>
              <a:rPr lang="pl-PL" dirty="0" smtClean="0"/>
              <a:t>+ legal </a:t>
            </a:r>
            <a:r>
              <a:rPr lang="pl-PL" dirty="0" err="1" smtClean="0"/>
              <a:t>framwork</a:t>
            </a:r>
            <a:r>
              <a:rPr lang="pl-PL" dirty="0" smtClean="0"/>
              <a:t> of </a:t>
            </a:r>
            <a:r>
              <a:rPr lang="pl-PL" dirty="0" err="1" smtClean="0"/>
              <a:t>relationship</a:t>
            </a:r>
            <a:r>
              <a:rPr lang="pl-PL" dirty="0" smtClean="0"/>
              <a:t> </a:t>
            </a:r>
            <a:r>
              <a:rPr lang="pl-PL" dirty="0" err="1" smtClean="0"/>
              <a:t>included</a:t>
            </a:r>
            <a:r>
              <a:rPr lang="pl-PL" dirty="0" smtClean="0"/>
              <a:t>; </a:t>
            </a:r>
            <a:r>
              <a:rPr lang="pl-PL" dirty="0" err="1" smtClean="0"/>
              <a:t>neither</a:t>
            </a:r>
            <a:r>
              <a:rPr lang="pl-PL" dirty="0" smtClean="0"/>
              <a:t> </a:t>
            </a:r>
            <a:r>
              <a:rPr lang="pl-PL" dirty="0" err="1" smtClean="0"/>
              <a:t>level</a:t>
            </a:r>
            <a:r>
              <a:rPr lang="pl-PL" dirty="0" smtClean="0"/>
              <a:t> </a:t>
            </a:r>
            <a:r>
              <a:rPr lang="pl-PL" dirty="0" err="1" smtClean="0"/>
              <a:t>can</a:t>
            </a:r>
            <a:r>
              <a:rPr lang="pl-PL" dirty="0" smtClean="0"/>
              <a:t> </a:t>
            </a:r>
            <a:r>
              <a:rPr lang="pl-PL" dirty="0" err="1" smtClean="0"/>
              <a:t>change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constitution</a:t>
            </a:r>
            <a:r>
              <a:rPr lang="pl-PL" dirty="0" smtClean="0"/>
              <a:t> </a:t>
            </a:r>
            <a:r>
              <a:rPr lang="pl-PL" dirty="0" err="1" smtClean="0"/>
              <a:t>unilaterally</a:t>
            </a:r>
            <a:r>
              <a:rPr lang="pl-PL" dirty="0" smtClean="0"/>
              <a:t>)</a:t>
            </a:r>
          </a:p>
          <a:p>
            <a:r>
              <a:rPr lang="pl-PL" b="1" dirty="0" err="1" smtClean="0"/>
              <a:t>Constitutional</a:t>
            </a:r>
            <a:r>
              <a:rPr lang="pl-PL" b="1" dirty="0" smtClean="0"/>
              <a:t> arbiter </a:t>
            </a:r>
            <a:r>
              <a:rPr lang="pl-PL" dirty="0" smtClean="0"/>
              <a:t>–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constitution</a:t>
            </a:r>
            <a:r>
              <a:rPr lang="pl-PL" dirty="0" smtClean="0"/>
              <a:t> </a:t>
            </a:r>
            <a:r>
              <a:rPr lang="pl-PL" dirty="0" err="1" smtClean="0"/>
              <a:t>interpreted</a:t>
            </a:r>
            <a:r>
              <a:rPr lang="pl-PL" dirty="0" smtClean="0"/>
              <a:t> by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judiciary</a:t>
            </a:r>
            <a:endParaRPr lang="pl-PL" dirty="0" smtClean="0"/>
          </a:p>
          <a:p>
            <a:r>
              <a:rPr lang="pl-PL" b="1" dirty="0" err="1" smtClean="0"/>
              <a:t>Linking</a:t>
            </a:r>
            <a:r>
              <a:rPr lang="pl-PL" b="1" dirty="0" smtClean="0"/>
              <a:t> </a:t>
            </a:r>
            <a:r>
              <a:rPr lang="pl-PL" b="1" dirty="0" err="1" smtClean="0"/>
              <a:t>institutions</a:t>
            </a:r>
            <a:r>
              <a:rPr lang="pl-PL" b="1" dirty="0" smtClean="0"/>
              <a:t> </a:t>
            </a:r>
            <a:r>
              <a:rPr lang="pl-PL" dirty="0" smtClean="0"/>
              <a:t>– </a:t>
            </a:r>
            <a:r>
              <a:rPr lang="pl-PL" dirty="0" err="1" smtClean="0"/>
              <a:t>provinces</a:t>
            </a:r>
            <a:r>
              <a:rPr lang="pl-PL" dirty="0" smtClean="0"/>
              <a:t> </a:t>
            </a:r>
            <a:r>
              <a:rPr lang="pl-PL" dirty="0" smtClean="0"/>
              <a:t>and regions </a:t>
            </a:r>
            <a:r>
              <a:rPr lang="pl-PL" dirty="0" err="1" smtClean="0"/>
              <a:t>given</a:t>
            </a:r>
            <a:r>
              <a:rPr lang="pl-PL" dirty="0" smtClean="0"/>
              <a:t> </a:t>
            </a:r>
            <a:r>
              <a:rPr lang="pl-PL" dirty="0" err="1" smtClean="0"/>
              <a:t>voice</a:t>
            </a:r>
            <a:r>
              <a:rPr lang="pl-PL" dirty="0" smtClean="0"/>
              <a:t> </a:t>
            </a:r>
            <a:r>
              <a:rPr lang="pl-PL" dirty="0" err="1" smtClean="0"/>
              <a:t>through</a:t>
            </a:r>
            <a:r>
              <a:rPr lang="pl-PL" dirty="0" smtClean="0"/>
              <a:t> </a:t>
            </a:r>
            <a:r>
              <a:rPr lang="pl-PL" dirty="0" err="1" smtClean="0"/>
              <a:t>bicameral</a:t>
            </a:r>
            <a:r>
              <a:rPr lang="pl-PL" dirty="0" smtClean="0"/>
              <a:t> </a:t>
            </a:r>
            <a:r>
              <a:rPr lang="pl-PL" dirty="0" err="1" smtClean="0"/>
              <a:t>legislature</a:t>
            </a:r>
            <a:r>
              <a:rPr lang="pl-PL" dirty="0" smtClean="0"/>
              <a:t>,  </a:t>
            </a:r>
            <a:r>
              <a:rPr lang="pl-PL" dirty="0" smtClean="0"/>
              <a:t>e. g. senat;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fosters</a:t>
            </a:r>
            <a:r>
              <a:rPr lang="pl-PL" dirty="0" smtClean="0"/>
              <a:t> </a:t>
            </a:r>
            <a:r>
              <a:rPr lang="pl-PL" dirty="0" err="1" smtClean="0"/>
              <a:t>cooperation</a:t>
            </a:r>
            <a:r>
              <a:rPr lang="pl-PL" dirty="0" smtClean="0"/>
              <a:t> and </a:t>
            </a:r>
            <a:r>
              <a:rPr lang="pl-PL" dirty="0" err="1" smtClean="0"/>
              <a:t>understanding</a:t>
            </a:r>
            <a:r>
              <a:rPr lang="pl-PL" dirty="0" smtClean="0"/>
              <a:t> </a:t>
            </a:r>
            <a:r>
              <a:rPr lang="pl-PL" dirty="0" err="1" smtClean="0"/>
              <a:t>between</a:t>
            </a:r>
            <a:r>
              <a:rPr lang="pl-PL" dirty="0" smtClean="0"/>
              <a:t> </a:t>
            </a:r>
            <a:r>
              <a:rPr lang="pl-PL" dirty="0" err="1" smtClean="0"/>
              <a:t>both</a:t>
            </a:r>
            <a:r>
              <a:rPr lang="pl-PL" dirty="0" smtClean="0"/>
              <a:t> </a:t>
            </a:r>
            <a:r>
              <a:rPr lang="pl-PL" dirty="0" err="1" smtClean="0"/>
              <a:t>levels</a:t>
            </a:r>
            <a:r>
              <a:rPr lang="pl-PL" dirty="0" smtClean="0"/>
              <a:t> of </a:t>
            </a:r>
            <a:r>
              <a:rPr lang="pl-PL" dirty="0" err="1" smtClean="0"/>
              <a:t>govenrment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252458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 </a:t>
            </a:r>
            <a:r>
              <a:rPr lang="pl-PL" b="1" dirty="0" err="1" smtClean="0"/>
              <a:t>Assesments</a:t>
            </a:r>
            <a:r>
              <a:rPr lang="pl-PL" b="1" dirty="0" smtClean="0"/>
              <a:t> of </a:t>
            </a:r>
            <a:r>
              <a:rPr lang="pl-PL" b="1" dirty="0" err="1" smtClean="0"/>
              <a:t>federalism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dirty="0" smtClean="0"/>
              <a:t>Federal systems </a:t>
            </a:r>
            <a:r>
              <a:rPr lang="pl-PL" b="1" dirty="0" err="1" smtClean="0"/>
              <a:t>constitutionally</a:t>
            </a:r>
            <a:r>
              <a:rPr lang="pl-PL" b="1" dirty="0" smtClean="0"/>
              <a:t> </a:t>
            </a:r>
            <a:r>
              <a:rPr lang="pl-PL" b="1" dirty="0" err="1" smtClean="0"/>
              <a:t>guarantee</a:t>
            </a:r>
            <a:r>
              <a:rPr lang="pl-PL" b="1" dirty="0" smtClean="0"/>
              <a:t> </a:t>
            </a:r>
            <a:r>
              <a:rPr lang="pl-PL" dirty="0" err="1" smtClean="0"/>
              <a:t>political</a:t>
            </a:r>
            <a:r>
              <a:rPr lang="pl-PL" dirty="0" smtClean="0"/>
              <a:t> </a:t>
            </a:r>
            <a:r>
              <a:rPr lang="pl-PL" dirty="0" err="1" smtClean="0"/>
              <a:t>voice</a:t>
            </a:r>
            <a:r>
              <a:rPr lang="pl-PL" dirty="0" smtClean="0"/>
              <a:t> for </a:t>
            </a:r>
            <a:r>
              <a:rPr lang="pl-PL" dirty="0" err="1" smtClean="0"/>
              <a:t>regional</a:t>
            </a:r>
            <a:r>
              <a:rPr lang="pl-PL" dirty="0" smtClean="0"/>
              <a:t> and </a:t>
            </a:r>
            <a:r>
              <a:rPr lang="pl-PL" dirty="0" err="1" smtClean="0"/>
              <a:t>local</a:t>
            </a:r>
            <a:r>
              <a:rPr lang="pl-PL" dirty="0" smtClean="0"/>
              <a:t> </a:t>
            </a:r>
            <a:r>
              <a:rPr lang="pl-PL" dirty="0" err="1" smtClean="0"/>
              <a:t>interests</a:t>
            </a:r>
            <a:r>
              <a:rPr lang="pl-PL" dirty="0" smtClean="0"/>
              <a:t> </a:t>
            </a:r>
            <a:r>
              <a:rPr lang="pl-PL" b="1" dirty="0" smtClean="0"/>
              <a:t> </a:t>
            </a:r>
            <a:r>
              <a:rPr lang="pl-PL" dirty="0" smtClean="0"/>
              <a:t>(but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XXth</a:t>
            </a:r>
            <a:r>
              <a:rPr lang="pl-PL" dirty="0" smtClean="0"/>
              <a:t> c. </a:t>
            </a:r>
            <a:r>
              <a:rPr lang="pl-PL" dirty="0" err="1" smtClean="0"/>
              <a:t>unsuccesfully</a:t>
            </a:r>
            <a:r>
              <a:rPr lang="pl-PL" dirty="0" smtClean="0"/>
              <a:t>)</a:t>
            </a:r>
          </a:p>
          <a:p>
            <a:r>
              <a:rPr lang="pl-PL" b="1" dirty="0" smtClean="0"/>
              <a:t>USA – „</a:t>
            </a:r>
            <a:r>
              <a:rPr lang="pl-PL" b="1" dirty="0" err="1" smtClean="0"/>
              <a:t>cooperative</a:t>
            </a:r>
            <a:r>
              <a:rPr lang="pl-PL" b="1" dirty="0" smtClean="0"/>
              <a:t> </a:t>
            </a:r>
            <a:r>
              <a:rPr lang="pl-PL" b="1" dirty="0" err="1" smtClean="0"/>
              <a:t>federalism</a:t>
            </a:r>
            <a:r>
              <a:rPr lang="pl-PL" b="1" dirty="0" smtClean="0"/>
              <a:t>” </a:t>
            </a:r>
            <a:r>
              <a:rPr lang="pl-PL" dirty="0" smtClean="0"/>
              <a:t>(XIX </a:t>
            </a:r>
            <a:r>
              <a:rPr lang="pl-PL" dirty="0" err="1" smtClean="0"/>
              <a:t>c.-Ist</a:t>
            </a:r>
            <a:r>
              <a:rPr lang="pl-PL" dirty="0" smtClean="0"/>
              <a:t> </a:t>
            </a:r>
            <a:r>
              <a:rPr lang="pl-PL" dirty="0" err="1" smtClean="0"/>
              <a:t>half</a:t>
            </a:r>
            <a:r>
              <a:rPr lang="pl-PL" dirty="0" smtClean="0"/>
              <a:t> XX c.– </a:t>
            </a:r>
            <a:r>
              <a:rPr lang="pl-PL" dirty="0" err="1" smtClean="0"/>
              <a:t>growing</a:t>
            </a:r>
            <a:r>
              <a:rPr lang="pl-PL" dirty="0" smtClean="0"/>
              <a:t> central </a:t>
            </a:r>
            <a:r>
              <a:rPr lang="pl-PL" dirty="0" err="1" smtClean="0"/>
              <a:t>aid</a:t>
            </a:r>
            <a:r>
              <a:rPr lang="pl-PL" dirty="0" smtClean="0"/>
              <a:t> to </a:t>
            </a:r>
            <a:r>
              <a:rPr lang="pl-PL" dirty="0" err="1" smtClean="0"/>
              <a:t>states</a:t>
            </a:r>
            <a:r>
              <a:rPr lang="pl-PL" dirty="0" smtClean="0"/>
              <a:t>) and </a:t>
            </a:r>
            <a:r>
              <a:rPr lang="pl-PL" b="1" dirty="0" smtClean="0"/>
              <a:t>„</a:t>
            </a:r>
            <a:r>
              <a:rPr lang="pl-PL" b="1" dirty="0" err="1" smtClean="0"/>
              <a:t>coercive</a:t>
            </a:r>
            <a:r>
              <a:rPr lang="pl-PL" b="1" dirty="0" smtClean="0"/>
              <a:t> </a:t>
            </a:r>
            <a:r>
              <a:rPr lang="pl-PL" b="1" dirty="0" err="1" smtClean="0"/>
              <a:t>federalism</a:t>
            </a:r>
            <a:r>
              <a:rPr lang="pl-PL" b="1" dirty="0" smtClean="0"/>
              <a:t>”</a:t>
            </a:r>
            <a:r>
              <a:rPr lang="pl-PL" dirty="0" smtClean="0"/>
              <a:t> – (XX c. 1960-ies – </a:t>
            </a:r>
            <a:r>
              <a:rPr lang="pl-PL" dirty="0" err="1" smtClean="0"/>
              <a:t>laws</a:t>
            </a:r>
            <a:r>
              <a:rPr lang="pl-PL" dirty="0" smtClean="0"/>
              <a:t> </a:t>
            </a:r>
            <a:r>
              <a:rPr lang="pl-PL" dirty="0" err="1" smtClean="0"/>
              <a:t>forcing</a:t>
            </a:r>
            <a:r>
              <a:rPr lang="pl-PL" dirty="0" smtClean="0"/>
              <a:t> </a:t>
            </a:r>
            <a:r>
              <a:rPr lang="pl-PL" dirty="0" err="1" smtClean="0"/>
              <a:t>states</a:t>
            </a:r>
            <a:r>
              <a:rPr lang="pl-PL" dirty="0" smtClean="0"/>
              <a:t> to </a:t>
            </a:r>
            <a:r>
              <a:rPr lang="pl-PL" dirty="0" err="1" smtClean="0"/>
              <a:t>comply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federal </a:t>
            </a:r>
            <a:r>
              <a:rPr lang="pl-PL" dirty="0" err="1" smtClean="0"/>
              <a:t>government’s</a:t>
            </a:r>
            <a:r>
              <a:rPr lang="pl-PL" dirty="0" smtClean="0"/>
              <a:t> </a:t>
            </a:r>
            <a:r>
              <a:rPr lang="pl-PL" dirty="0" err="1" smtClean="0"/>
              <a:t>policies</a:t>
            </a:r>
            <a:r>
              <a:rPr lang="pl-PL" dirty="0" smtClean="0"/>
              <a:t>)</a:t>
            </a:r>
          </a:p>
          <a:p>
            <a:r>
              <a:rPr lang="pl-PL" b="1" dirty="0" smtClean="0"/>
              <a:t>Federal systems – </a:t>
            </a:r>
            <a:r>
              <a:rPr lang="pl-PL" b="1" dirty="0" err="1" smtClean="0"/>
              <a:t>diffusing</a:t>
            </a:r>
            <a:r>
              <a:rPr lang="pl-PL" b="1" dirty="0" smtClean="0"/>
              <a:t> </a:t>
            </a:r>
            <a:r>
              <a:rPr lang="pl-PL" b="1" dirty="0" err="1" smtClean="0"/>
              <a:t>government</a:t>
            </a:r>
            <a:r>
              <a:rPr lang="pl-PL" b="1" dirty="0" smtClean="0"/>
              <a:t> </a:t>
            </a:r>
            <a:r>
              <a:rPr lang="pl-PL" b="1" dirty="0" err="1" smtClean="0"/>
              <a:t>power</a:t>
            </a:r>
            <a:r>
              <a:rPr lang="pl-PL" b="1" dirty="0" smtClean="0"/>
              <a:t> </a:t>
            </a:r>
            <a:r>
              <a:rPr lang="pl-PL" dirty="0" err="1" smtClean="0"/>
              <a:t>create</a:t>
            </a:r>
            <a:r>
              <a:rPr lang="pl-PL" dirty="0" smtClean="0"/>
              <a:t>  a </a:t>
            </a:r>
            <a:r>
              <a:rPr lang="pl-PL" dirty="0" err="1" smtClean="0"/>
              <a:t>network</a:t>
            </a:r>
            <a:r>
              <a:rPr lang="pl-PL" dirty="0" smtClean="0"/>
              <a:t> of </a:t>
            </a:r>
            <a:r>
              <a:rPr lang="pl-PL" dirty="0" err="1" smtClean="0"/>
              <a:t>checks</a:t>
            </a:r>
            <a:r>
              <a:rPr lang="pl-PL" dirty="0" smtClean="0"/>
              <a:t> and </a:t>
            </a:r>
            <a:r>
              <a:rPr lang="pl-PL" dirty="0" err="1" smtClean="0"/>
              <a:t>balances</a:t>
            </a:r>
            <a:r>
              <a:rPr lang="pl-PL" dirty="0" smtClean="0"/>
              <a:t> (</a:t>
            </a:r>
            <a:r>
              <a:rPr lang="pl-PL" dirty="0" err="1" smtClean="0"/>
              <a:t>greater</a:t>
            </a:r>
            <a:r>
              <a:rPr lang="pl-PL" dirty="0" smtClean="0"/>
              <a:t> </a:t>
            </a:r>
            <a:r>
              <a:rPr lang="pl-PL" dirty="0" err="1" smtClean="0"/>
              <a:t>protection</a:t>
            </a:r>
            <a:r>
              <a:rPr lang="pl-PL" dirty="0" smtClean="0"/>
              <a:t> of </a:t>
            </a:r>
            <a:r>
              <a:rPr lang="pl-PL" dirty="0" err="1" smtClean="0"/>
              <a:t>individual</a:t>
            </a:r>
            <a:r>
              <a:rPr lang="pl-PL" dirty="0" smtClean="0"/>
              <a:t> </a:t>
            </a:r>
            <a:r>
              <a:rPr lang="pl-PL" dirty="0" err="1" smtClean="0"/>
              <a:t>liberty</a:t>
            </a:r>
            <a:r>
              <a:rPr lang="pl-PL" dirty="0" smtClean="0"/>
              <a:t>).</a:t>
            </a:r>
          </a:p>
          <a:p>
            <a:r>
              <a:rPr lang="pl-PL" b="1" dirty="0" smtClean="0"/>
              <a:t>May </a:t>
            </a:r>
            <a:r>
              <a:rPr lang="pl-PL" b="1" dirty="0" err="1" smtClean="0"/>
              <a:t>bring</a:t>
            </a:r>
            <a:r>
              <a:rPr lang="pl-PL" b="1" dirty="0" smtClean="0"/>
              <a:t> </a:t>
            </a:r>
            <a:r>
              <a:rPr lang="pl-PL" b="1" dirty="0" err="1" smtClean="0"/>
              <a:t>about</a:t>
            </a:r>
            <a:r>
              <a:rPr lang="pl-PL" b="1" dirty="0" smtClean="0"/>
              <a:t> </a:t>
            </a:r>
            <a:r>
              <a:rPr lang="pl-PL" b="1" dirty="0" err="1" smtClean="0"/>
              <a:t>paralysis</a:t>
            </a:r>
            <a:r>
              <a:rPr lang="pl-PL" b="1" dirty="0" smtClean="0"/>
              <a:t> </a:t>
            </a:r>
            <a:r>
              <a:rPr lang="pl-PL" dirty="0" smtClean="0"/>
              <a:t>- </a:t>
            </a:r>
            <a:r>
              <a:rPr lang="pl-PL" dirty="0" err="1" smtClean="0"/>
              <a:t>Limiting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powers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central </a:t>
            </a:r>
            <a:r>
              <a:rPr lang="pl-PL" dirty="0" err="1" smtClean="0"/>
              <a:t>government</a:t>
            </a:r>
            <a:r>
              <a:rPr lang="pl-PL" dirty="0" smtClean="0"/>
              <a:t> = </a:t>
            </a:r>
            <a:r>
              <a:rPr lang="pl-PL" dirty="0" err="1" smtClean="0"/>
              <a:t>implementation</a:t>
            </a:r>
            <a:r>
              <a:rPr lang="pl-PL" dirty="0" smtClean="0"/>
              <a:t> of </a:t>
            </a:r>
            <a:r>
              <a:rPr lang="pl-PL" dirty="0" err="1" smtClean="0"/>
              <a:t>bold</a:t>
            </a:r>
            <a:r>
              <a:rPr lang="pl-PL" dirty="0" smtClean="0"/>
              <a:t> </a:t>
            </a:r>
            <a:r>
              <a:rPr lang="pl-PL" dirty="0" err="1" smtClean="0"/>
              <a:t>economic</a:t>
            </a:r>
            <a:r>
              <a:rPr lang="pl-PL" dirty="0" smtClean="0"/>
              <a:t> </a:t>
            </a:r>
            <a:r>
              <a:rPr lang="pl-PL" dirty="0" err="1" smtClean="0"/>
              <a:t>programmes</a:t>
            </a:r>
            <a:r>
              <a:rPr lang="pl-PL" dirty="0" smtClean="0"/>
              <a:t> </a:t>
            </a:r>
            <a:r>
              <a:rPr lang="pl-PL" dirty="0" err="1" smtClean="0"/>
              <a:t>more</a:t>
            </a:r>
            <a:r>
              <a:rPr lang="pl-PL" dirty="0" smtClean="0"/>
              <a:t> </a:t>
            </a:r>
            <a:r>
              <a:rPr lang="pl-PL" dirty="0" err="1" smtClean="0"/>
              <a:t>difficult</a:t>
            </a:r>
            <a:r>
              <a:rPr lang="pl-PL" dirty="0" smtClean="0"/>
              <a:t> (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USA’s</a:t>
            </a:r>
            <a:r>
              <a:rPr lang="pl-PL" dirty="0" smtClean="0"/>
              <a:t> „New Deal” and </a:t>
            </a:r>
            <a:r>
              <a:rPr lang="pl-PL" dirty="0" err="1" smtClean="0"/>
              <a:t>its</a:t>
            </a:r>
            <a:r>
              <a:rPr lang="pl-PL" dirty="0" smtClean="0"/>
              <a:t> </a:t>
            </a:r>
            <a:r>
              <a:rPr lang="pl-PL" dirty="0" err="1" smtClean="0"/>
              <a:t>constraints</a:t>
            </a:r>
            <a:r>
              <a:rPr lang="pl-PL" dirty="0" smtClean="0"/>
              <a:t> by </a:t>
            </a:r>
            <a:r>
              <a:rPr lang="pl-PL" dirty="0" err="1" smtClean="0"/>
              <a:t>Supreme</a:t>
            </a:r>
            <a:r>
              <a:rPr lang="pl-PL" dirty="0" smtClean="0"/>
              <a:t> </a:t>
            </a:r>
            <a:r>
              <a:rPr lang="pl-PL" dirty="0" err="1" smtClean="0"/>
              <a:t>Court</a:t>
            </a:r>
            <a:r>
              <a:rPr lang="pl-PL" dirty="0" smtClean="0"/>
              <a:t>).</a:t>
            </a:r>
          </a:p>
          <a:p>
            <a:r>
              <a:rPr lang="pl-PL" b="1" dirty="0" err="1" smtClean="0"/>
              <a:t>Federalism</a:t>
            </a:r>
            <a:r>
              <a:rPr lang="pl-PL" b="1" dirty="0" smtClean="0"/>
              <a:t> </a:t>
            </a:r>
            <a:r>
              <a:rPr lang="pl-PL" b="1" dirty="0" err="1" smtClean="0"/>
              <a:t>provides</a:t>
            </a:r>
            <a:r>
              <a:rPr lang="pl-PL" b="1" dirty="0" smtClean="0"/>
              <a:t> unity </a:t>
            </a:r>
            <a:r>
              <a:rPr lang="pl-PL" dirty="0" smtClean="0"/>
              <a:t>for </a:t>
            </a:r>
            <a:r>
              <a:rPr lang="pl-PL" dirty="0" err="1" smtClean="0"/>
              <a:t>fractured</a:t>
            </a:r>
            <a:r>
              <a:rPr lang="pl-PL" dirty="0" smtClean="0"/>
              <a:t> </a:t>
            </a:r>
            <a:r>
              <a:rPr lang="pl-PL" dirty="0" err="1" smtClean="0"/>
              <a:t>societies</a:t>
            </a:r>
            <a:r>
              <a:rPr lang="pl-PL" dirty="0" smtClean="0"/>
              <a:t> (USA, Russia)</a:t>
            </a:r>
          </a:p>
          <a:p>
            <a:r>
              <a:rPr lang="pl-PL" b="1" dirty="0" smtClean="0"/>
              <a:t>But </a:t>
            </a:r>
            <a:r>
              <a:rPr lang="pl-PL" b="1" dirty="0" err="1" smtClean="0"/>
              <a:t>it</a:t>
            </a:r>
            <a:r>
              <a:rPr lang="pl-PL" b="1" dirty="0" smtClean="0"/>
              <a:t> </a:t>
            </a:r>
            <a:r>
              <a:rPr lang="pl-PL" b="1" dirty="0" err="1" smtClean="0"/>
              <a:t>may</a:t>
            </a:r>
            <a:r>
              <a:rPr lang="pl-PL" b="1" dirty="0" smtClean="0"/>
              <a:t> </a:t>
            </a:r>
            <a:r>
              <a:rPr lang="pl-PL" b="1" dirty="0" err="1" smtClean="0"/>
              <a:t>strenghten</a:t>
            </a:r>
            <a:r>
              <a:rPr lang="pl-PL" b="1" dirty="0" smtClean="0"/>
              <a:t> </a:t>
            </a:r>
            <a:r>
              <a:rPr lang="pl-PL" b="1" dirty="0" err="1" smtClean="0"/>
              <a:t>centrifugal</a:t>
            </a:r>
            <a:r>
              <a:rPr lang="pl-PL" b="1" dirty="0" smtClean="0"/>
              <a:t> </a:t>
            </a:r>
            <a:r>
              <a:rPr lang="pl-PL" b="1" dirty="0" err="1" smtClean="0"/>
              <a:t>tendencies</a:t>
            </a:r>
            <a:r>
              <a:rPr lang="pl-PL" b="1" dirty="0" smtClean="0"/>
              <a:t> </a:t>
            </a:r>
            <a:r>
              <a:rPr lang="pl-PL" dirty="0" smtClean="0"/>
              <a:t>– </a:t>
            </a:r>
            <a:r>
              <a:rPr lang="pl-PL" dirty="0" err="1" smtClean="0"/>
              <a:t>disintegration</a:t>
            </a:r>
            <a:r>
              <a:rPr lang="pl-PL" dirty="0" smtClean="0"/>
              <a:t> (Canada – </a:t>
            </a:r>
            <a:r>
              <a:rPr lang="pl-PL" dirty="0" err="1" smtClean="0"/>
              <a:t>Quebec</a:t>
            </a:r>
            <a:r>
              <a:rPr lang="pl-PL" dirty="0" smtClean="0"/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434151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Unitary</a:t>
            </a:r>
            <a:r>
              <a:rPr lang="pl-PL" b="1" dirty="0" smtClean="0"/>
              <a:t> systems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err="1" smtClean="0"/>
              <a:t>Unitary</a:t>
            </a:r>
            <a:r>
              <a:rPr lang="pl-PL" b="1" dirty="0" smtClean="0"/>
              <a:t> </a:t>
            </a:r>
            <a:r>
              <a:rPr lang="pl-PL" b="1" dirty="0" smtClean="0"/>
              <a:t>systems </a:t>
            </a:r>
            <a:r>
              <a:rPr lang="pl-PL" dirty="0" smtClean="0"/>
              <a:t>– </a:t>
            </a:r>
            <a:r>
              <a:rPr lang="pl-PL" dirty="0" err="1" smtClean="0"/>
              <a:t>sovereign</a:t>
            </a:r>
            <a:r>
              <a:rPr lang="pl-PL" dirty="0" smtClean="0"/>
              <a:t> </a:t>
            </a:r>
            <a:r>
              <a:rPr lang="pl-PL" dirty="0" err="1" smtClean="0"/>
              <a:t>power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a single, national </a:t>
            </a:r>
            <a:r>
              <a:rPr lang="pl-PL" dirty="0" err="1" smtClean="0"/>
              <a:t>institution</a:t>
            </a:r>
            <a:endParaRPr lang="pl-PL" dirty="0" smtClean="0"/>
          </a:p>
          <a:p>
            <a:r>
              <a:rPr lang="pl-PL" b="1" dirty="0" err="1" smtClean="0"/>
              <a:t>Parliament</a:t>
            </a:r>
            <a:r>
              <a:rPr lang="pl-PL" b="1" dirty="0" smtClean="0"/>
              <a:t> </a:t>
            </a:r>
            <a:r>
              <a:rPr lang="pl-PL" dirty="0" smtClean="0"/>
              <a:t>–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only</a:t>
            </a:r>
            <a:r>
              <a:rPr lang="pl-PL" dirty="0" smtClean="0"/>
              <a:t> and </a:t>
            </a:r>
            <a:r>
              <a:rPr lang="pl-PL" dirty="0" err="1" smtClean="0"/>
              <a:t>unchallengable</a:t>
            </a:r>
            <a:r>
              <a:rPr lang="pl-PL" dirty="0" smtClean="0"/>
              <a:t> </a:t>
            </a:r>
            <a:r>
              <a:rPr lang="pl-PL" dirty="0" err="1" smtClean="0"/>
              <a:t>legislative</a:t>
            </a:r>
            <a:r>
              <a:rPr lang="pl-PL" dirty="0" smtClean="0"/>
              <a:t> authority</a:t>
            </a:r>
          </a:p>
          <a:p>
            <a:r>
              <a:rPr lang="pl-PL" b="1" dirty="0" err="1" smtClean="0"/>
              <a:t>It</a:t>
            </a:r>
            <a:r>
              <a:rPr lang="pl-PL" b="1" dirty="0" smtClean="0"/>
              <a:t> </a:t>
            </a:r>
            <a:r>
              <a:rPr lang="pl-PL" b="1" dirty="0" err="1" smtClean="0"/>
              <a:t>can</a:t>
            </a:r>
            <a:r>
              <a:rPr lang="pl-PL" b="1" dirty="0" smtClean="0"/>
              <a:t> make  </a:t>
            </a:r>
            <a:r>
              <a:rPr lang="pl-PL" b="1" dirty="0" err="1" smtClean="0"/>
              <a:t>or</a:t>
            </a:r>
            <a:r>
              <a:rPr lang="pl-PL" b="1" dirty="0" smtClean="0"/>
              <a:t> </a:t>
            </a:r>
            <a:r>
              <a:rPr lang="pl-PL" b="1" dirty="0" err="1" smtClean="0"/>
              <a:t>unmake</a:t>
            </a:r>
            <a:r>
              <a:rPr lang="pl-PL" b="1" dirty="0" smtClean="0"/>
              <a:t> </a:t>
            </a:r>
            <a:r>
              <a:rPr lang="pl-PL" b="1" dirty="0" err="1" smtClean="0"/>
              <a:t>any</a:t>
            </a:r>
            <a:r>
              <a:rPr lang="pl-PL" b="1" dirty="0" smtClean="0"/>
              <a:t> </a:t>
            </a:r>
            <a:r>
              <a:rPr lang="pl-PL" b="1" dirty="0" err="1" smtClean="0"/>
              <a:t>laws</a:t>
            </a:r>
            <a:r>
              <a:rPr lang="pl-PL" b="1" dirty="0" smtClean="0"/>
              <a:t> </a:t>
            </a:r>
            <a:r>
              <a:rPr lang="pl-PL" b="1" dirty="0" err="1" smtClean="0"/>
              <a:t>it</a:t>
            </a:r>
            <a:r>
              <a:rPr lang="pl-PL" b="1" dirty="0" smtClean="0"/>
              <a:t> </a:t>
            </a:r>
            <a:r>
              <a:rPr lang="pl-PL" b="1" dirty="0" err="1" smtClean="0"/>
              <a:t>wishes</a:t>
            </a:r>
            <a:endParaRPr lang="pl-PL" b="1" dirty="0" smtClean="0"/>
          </a:p>
          <a:p>
            <a:r>
              <a:rPr lang="pl-PL" b="1" dirty="0" smtClean="0"/>
              <a:t>But </a:t>
            </a:r>
            <a:r>
              <a:rPr lang="pl-PL" b="1" dirty="0" err="1" smtClean="0"/>
              <a:t>its</a:t>
            </a:r>
            <a:r>
              <a:rPr lang="pl-PL" b="1" dirty="0" smtClean="0"/>
              <a:t> </a:t>
            </a:r>
            <a:r>
              <a:rPr lang="pl-PL" b="1" dirty="0" err="1" smtClean="0"/>
              <a:t>relations</a:t>
            </a:r>
            <a:r>
              <a:rPr lang="pl-PL" b="1" dirty="0" smtClean="0"/>
              <a:t> </a:t>
            </a:r>
            <a:r>
              <a:rPr lang="pl-PL" b="1" dirty="0" err="1" smtClean="0"/>
              <a:t>with</a:t>
            </a:r>
            <a:r>
              <a:rPr lang="pl-PL" b="1" dirty="0" smtClean="0"/>
              <a:t> </a:t>
            </a:r>
            <a:r>
              <a:rPr lang="pl-PL" b="1" dirty="0" err="1" smtClean="0"/>
              <a:t>peripheral</a:t>
            </a:r>
            <a:r>
              <a:rPr lang="pl-PL" b="1" dirty="0" smtClean="0"/>
              <a:t> </a:t>
            </a:r>
            <a:r>
              <a:rPr lang="pl-PL" b="1" dirty="0" err="1" smtClean="0"/>
              <a:t>areas</a:t>
            </a:r>
            <a:r>
              <a:rPr lang="pl-PL" b="1" dirty="0" smtClean="0"/>
              <a:t> </a:t>
            </a:r>
            <a:r>
              <a:rPr lang="pl-PL" b="1" dirty="0" err="1" smtClean="0"/>
              <a:t>are</a:t>
            </a:r>
            <a:r>
              <a:rPr lang="pl-PL" b="1" dirty="0" smtClean="0"/>
              <a:t> not </a:t>
            </a:r>
            <a:r>
              <a:rPr lang="pl-PL" b="1" dirty="0" err="1" smtClean="0"/>
              <a:t>characterized</a:t>
            </a:r>
            <a:r>
              <a:rPr lang="pl-PL" b="1" dirty="0" smtClean="0"/>
              <a:t> by </a:t>
            </a:r>
            <a:r>
              <a:rPr lang="pl-PL" b="1" dirty="0" err="1" smtClean="0"/>
              <a:t>subjugation</a:t>
            </a:r>
            <a:r>
              <a:rPr lang="pl-PL" b="1" dirty="0" smtClean="0"/>
              <a:t> of </a:t>
            </a:r>
            <a:r>
              <a:rPr lang="pl-PL" b="1" dirty="0" err="1" smtClean="0"/>
              <a:t>local</a:t>
            </a:r>
            <a:r>
              <a:rPr lang="pl-PL" b="1" dirty="0" smtClean="0"/>
              <a:t> </a:t>
            </a:r>
            <a:r>
              <a:rPr lang="pl-PL" b="1" dirty="0" err="1" smtClean="0"/>
              <a:t>authorities</a:t>
            </a:r>
            <a:endParaRPr lang="pl-PL" b="1" dirty="0" smtClean="0"/>
          </a:p>
          <a:p>
            <a:r>
              <a:rPr lang="pl-PL" b="1" dirty="0" err="1" smtClean="0"/>
              <a:t>Peripheries</a:t>
            </a:r>
            <a:r>
              <a:rPr lang="pl-PL" b="1" dirty="0" smtClean="0"/>
              <a:t> </a:t>
            </a:r>
            <a:r>
              <a:rPr lang="pl-PL" b="1" dirty="0" err="1" smtClean="0"/>
              <a:t>posess</a:t>
            </a:r>
            <a:r>
              <a:rPr lang="pl-PL" b="1" dirty="0" smtClean="0"/>
              <a:t> </a:t>
            </a:r>
            <a:r>
              <a:rPr lang="pl-PL" b="1" dirty="0" err="1" smtClean="0"/>
              <a:t>local</a:t>
            </a:r>
            <a:r>
              <a:rPr lang="pl-PL" b="1" dirty="0" smtClean="0"/>
              <a:t> </a:t>
            </a:r>
            <a:r>
              <a:rPr lang="pl-PL" b="1" dirty="0" err="1" smtClean="0"/>
              <a:t>government</a:t>
            </a:r>
            <a:endParaRPr lang="pl-PL" b="1" dirty="0" smtClean="0"/>
          </a:p>
          <a:p>
            <a:r>
              <a:rPr lang="pl-PL" b="1" dirty="0" smtClean="0"/>
              <a:t>And </a:t>
            </a:r>
            <a:r>
              <a:rPr lang="pl-PL" b="1" dirty="0" err="1" smtClean="0"/>
              <a:t>devolved</a:t>
            </a:r>
            <a:r>
              <a:rPr lang="pl-PL" b="1" dirty="0" smtClean="0"/>
              <a:t> </a:t>
            </a:r>
            <a:r>
              <a:rPr lang="pl-PL" b="1" dirty="0" err="1" smtClean="0"/>
              <a:t>assemblies</a:t>
            </a:r>
            <a:endParaRPr lang="pl-PL" b="1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36445367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1443</TotalTime>
  <Words>1615</Words>
  <Application>Microsoft Office PowerPoint</Application>
  <PresentationFormat>Niestandardowy</PresentationFormat>
  <Paragraphs>113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 Subnational politics</vt:lpstr>
      <vt:lpstr>Subnational politics</vt:lpstr>
      <vt:lpstr> Central issues to be examined</vt:lpstr>
      <vt:lpstr>Arguments for centralization</vt:lpstr>
      <vt:lpstr>  Arguments for decentralization</vt:lpstr>
      <vt:lpstr>Centre-periphery relationships</vt:lpstr>
      <vt:lpstr>Features of federalism</vt:lpstr>
      <vt:lpstr> Assesments of federalism</vt:lpstr>
      <vt:lpstr>Unitary systems</vt:lpstr>
      <vt:lpstr>Local government</vt:lpstr>
      <vt:lpstr> Examples of local government</vt:lpstr>
      <vt:lpstr>Local government in France</vt:lpstr>
      <vt:lpstr>Devolution</vt:lpstr>
      <vt:lpstr>Ethnic politics</vt:lpstr>
      <vt:lpstr> Recapitulation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Governments, systems and regimes. Political ideologies</dc:title>
  <dc:creator>Marek Wierzbicki</dc:creator>
  <cp:lastModifiedBy>bep</cp:lastModifiedBy>
  <cp:revision>159</cp:revision>
  <dcterms:created xsi:type="dcterms:W3CDTF">2017-10-09T11:51:47Z</dcterms:created>
  <dcterms:modified xsi:type="dcterms:W3CDTF">2017-11-24T13:23:38Z</dcterms:modified>
</cp:coreProperties>
</file>