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9" r:id="rId3"/>
    <p:sldId id="277" r:id="rId4"/>
    <p:sldId id="261" r:id="rId5"/>
    <p:sldId id="260" r:id="rId6"/>
    <p:sldId id="262" r:id="rId7"/>
    <p:sldId id="278" r:id="rId8"/>
    <p:sldId id="257" r:id="rId9"/>
    <p:sldId id="258" r:id="rId10"/>
    <p:sldId id="259" r:id="rId11"/>
    <p:sldId id="263" r:id="rId12"/>
    <p:sldId id="266" r:id="rId13"/>
    <p:sldId id="267" r:id="rId14"/>
    <p:sldId id="268" r:id="rId15"/>
    <p:sldId id="269" r:id="rId16"/>
    <p:sldId id="270" r:id="rId17"/>
    <p:sldId id="264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F4B66-BC54-4BBD-A6D9-57574D0CF6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E323F5-7880-4117-9673-F90CFF84BDE6}">
      <dgm:prSet phldrT="[Tekst]"/>
      <dgm:spPr/>
      <dgm:t>
        <a:bodyPr/>
        <a:lstStyle/>
        <a:p>
          <a:r>
            <a:rPr lang="pl-PL" dirty="0" smtClean="0"/>
            <a:t>Tlenki węgla</a:t>
          </a:r>
          <a:endParaRPr lang="pl-PL" dirty="0"/>
        </a:p>
      </dgm:t>
    </dgm:pt>
    <dgm:pt modelId="{BED55843-C80C-4872-A528-DEAED19C041C}" type="parTrans" cxnId="{D56BAA80-961B-4407-AD69-4CFA6BD5D3C7}">
      <dgm:prSet/>
      <dgm:spPr/>
      <dgm:t>
        <a:bodyPr/>
        <a:lstStyle/>
        <a:p>
          <a:endParaRPr lang="pl-PL"/>
        </a:p>
      </dgm:t>
    </dgm:pt>
    <dgm:pt modelId="{B49F8574-0280-4D59-B7AB-3995A063E6FA}" type="sibTrans" cxnId="{D56BAA80-961B-4407-AD69-4CFA6BD5D3C7}">
      <dgm:prSet/>
      <dgm:spPr/>
      <dgm:t>
        <a:bodyPr/>
        <a:lstStyle/>
        <a:p>
          <a:endParaRPr lang="pl-PL"/>
        </a:p>
      </dgm:t>
    </dgm:pt>
    <dgm:pt modelId="{53D45FE2-4D5F-4956-8DC2-E1CE36150135}">
      <dgm:prSet phldrT="[Tekst]"/>
      <dgm:spPr/>
      <dgm:t>
        <a:bodyPr/>
        <a:lstStyle/>
        <a:p>
          <a:r>
            <a:rPr lang="pl-PL" dirty="0" smtClean="0"/>
            <a:t>Kwas węglowy</a:t>
          </a:r>
          <a:endParaRPr lang="pl-PL" dirty="0"/>
        </a:p>
      </dgm:t>
    </dgm:pt>
    <dgm:pt modelId="{90586F1A-5D66-4E73-89BA-7EAADA38B276}" type="parTrans" cxnId="{4146DC09-093A-451D-BBA4-F7EA61BEC6E3}">
      <dgm:prSet/>
      <dgm:spPr/>
      <dgm:t>
        <a:bodyPr/>
        <a:lstStyle/>
        <a:p>
          <a:endParaRPr lang="pl-PL"/>
        </a:p>
      </dgm:t>
    </dgm:pt>
    <dgm:pt modelId="{528B2E5E-BC61-4F43-8103-917DFB7E7FB5}" type="sibTrans" cxnId="{4146DC09-093A-451D-BBA4-F7EA61BEC6E3}">
      <dgm:prSet/>
      <dgm:spPr/>
      <dgm:t>
        <a:bodyPr/>
        <a:lstStyle/>
        <a:p>
          <a:endParaRPr lang="pl-PL"/>
        </a:p>
      </dgm:t>
    </dgm:pt>
    <dgm:pt modelId="{E7FFEDCE-89C9-42F7-866F-9BF5FAC07CD1}">
      <dgm:prSet phldrT="[Tekst]"/>
      <dgm:spPr/>
      <dgm:t>
        <a:bodyPr/>
        <a:lstStyle/>
        <a:p>
          <a:r>
            <a:rPr lang="pl-PL" dirty="0" smtClean="0"/>
            <a:t>Węglany,</a:t>
          </a:r>
        </a:p>
        <a:p>
          <a:r>
            <a:rPr lang="pl-PL" dirty="0" smtClean="0"/>
            <a:t>wodorowęglany</a:t>
          </a:r>
          <a:endParaRPr lang="pl-PL" dirty="0"/>
        </a:p>
      </dgm:t>
    </dgm:pt>
    <dgm:pt modelId="{9AE97791-DF0C-4FF8-B282-2EB81B3AB879}" type="parTrans" cxnId="{4B6B7CDB-1ED5-42F5-A350-F4D5CD12DDCF}">
      <dgm:prSet/>
      <dgm:spPr/>
      <dgm:t>
        <a:bodyPr/>
        <a:lstStyle/>
        <a:p>
          <a:endParaRPr lang="pl-PL"/>
        </a:p>
      </dgm:t>
    </dgm:pt>
    <dgm:pt modelId="{75DFFF07-752D-41AC-B3EB-A26580AE41F3}" type="sibTrans" cxnId="{4B6B7CDB-1ED5-42F5-A350-F4D5CD12DDCF}">
      <dgm:prSet/>
      <dgm:spPr/>
      <dgm:t>
        <a:bodyPr/>
        <a:lstStyle/>
        <a:p>
          <a:endParaRPr lang="pl-PL"/>
        </a:p>
      </dgm:t>
    </dgm:pt>
    <dgm:pt modelId="{1596B1BB-EFAE-40F0-8EF3-CD934B73CA48}">
      <dgm:prSet phldrT="[Tekst]"/>
      <dgm:spPr/>
      <dgm:t>
        <a:bodyPr/>
        <a:lstStyle/>
        <a:p>
          <a:r>
            <a:rPr lang="pl-PL" dirty="0" err="1" smtClean="0"/>
            <a:t>Węgliki,cyjanowodór</a:t>
          </a:r>
          <a:r>
            <a:rPr lang="pl-PL" dirty="0" smtClean="0"/>
            <a:t>, cyjanki, kwas cyjanowy</a:t>
          </a:r>
          <a:endParaRPr lang="pl-PL" dirty="0"/>
        </a:p>
      </dgm:t>
    </dgm:pt>
    <dgm:pt modelId="{D6E3C6E8-60F6-4EAB-AD13-9A679DEA41B1}" type="parTrans" cxnId="{649B4890-6954-476A-AA43-3A6C3A512017}">
      <dgm:prSet/>
      <dgm:spPr/>
      <dgm:t>
        <a:bodyPr/>
        <a:lstStyle/>
        <a:p>
          <a:endParaRPr lang="pl-PL"/>
        </a:p>
      </dgm:t>
    </dgm:pt>
    <dgm:pt modelId="{6D010A13-36ED-45E9-9652-E2DAE7FD4C2F}" type="sibTrans" cxnId="{649B4890-6954-476A-AA43-3A6C3A512017}">
      <dgm:prSet/>
      <dgm:spPr/>
      <dgm:t>
        <a:bodyPr/>
        <a:lstStyle/>
        <a:p>
          <a:endParaRPr lang="pl-PL"/>
        </a:p>
      </dgm:t>
    </dgm:pt>
    <dgm:pt modelId="{FC70F114-6494-43F6-8571-48BF4C035E07}">
      <dgm:prSet phldrT="[Tekst]"/>
      <dgm:spPr/>
      <dgm:t>
        <a:bodyPr/>
        <a:lstStyle/>
        <a:p>
          <a:r>
            <a:rPr lang="pl-PL" dirty="0" smtClean="0"/>
            <a:t>Kwas piorunowy, </a:t>
          </a:r>
          <a:r>
            <a:rPr lang="pl-PL" dirty="0" err="1" smtClean="0"/>
            <a:t>izocyjanowy</a:t>
          </a:r>
          <a:r>
            <a:rPr lang="pl-PL" dirty="0" smtClean="0"/>
            <a:t> oraz ich sole</a:t>
          </a:r>
          <a:endParaRPr lang="pl-PL" dirty="0"/>
        </a:p>
      </dgm:t>
    </dgm:pt>
    <dgm:pt modelId="{D452A92C-0B27-4720-9192-6284D356C7B9}" type="parTrans" cxnId="{130AF3A1-278A-432F-9F86-D01CBA3D1EDA}">
      <dgm:prSet/>
      <dgm:spPr/>
      <dgm:t>
        <a:bodyPr/>
        <a:lstStyle/>
        <a:p>
          <a:endParaRPr lang="pl-PL"/>
        </a:p>
      </dgm:t>
    </dgm:pt>
    <dgm:pt modelId="{D489D72F-32B4-4B14-A05A-25B6C1DCA760}" type="sibTrans" cxnId="{130AF3A1-278A-432F-9F86-D01CBA3D1EDA}">
      <dgm:prSet/>
      <dgm:spPr/>
      <dgm:t>
        <a:bodyPr/>
        <a:lstStyle/>
        <a:p>
          <a:endParaRPr lang="pl-PL"/>
        </a:p>
      </dgm:t>
    </dgm:pt>
    <dgm:pt modelId="{C3CDA38D-2521-4E2E-9F7F-CDC9632606BB}" type="pres">
      <dgm:prSet presAssocID="{FFDF4B66-BC54-4BBD-A6D9-57574D0CF6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53C1C0-2EA6-4C9B-96AD-9A4F7E0B3461}" type="pres">
      <dgm:prSet presAssocID="{C2E323F5-7880-4117-9673-F90CFF84BD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CCB686-743A-4AFE-8A63-A8735E781220}" type="pres">
      <dgm:prSet presAssocID="{B49F8574-0280-4D59-B7AB-3995A063E6FA}" presName="sibTrans" presStyleCnt="0"/>
      <dgm:spPr/>
    </dgm:pt>
    <dgm:pt modelId="{5F280DDE-0590-4C8E-A73A-899AF5FC8728}" type="pres">
      <dgm:prSet presAssocID="{53D45FE2-4D5F-4956-8DC2-E1CE361501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25BEB9-BEDD-41A9-9743-06B45676C136}" type="pres">
      <dgm:prSet presAssocID="{528B2E5E-BC61-4F43-8103-917DFB7E7FB5}" presName="sibTrans" presStyleCnt="0"/>
      <dgm:spPr/>
    </dgm:pt>
    <dgm:pt modelId="{E829F83C-B381-4FEF-B6BA-E40E5B5B4E43}" type="pres">
      <dgm:prSet presAssocID="{E7FFEDCE-89C9-42F7-866F-9BF5FAC07C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84DCEA-9A9A-4F83-BD71-97EDC3C45DF7}" type="pres">
      <dgm:prSet presAssocID="{75DFFF07-752D-41AC-B3EB-A26580AE41F3}" presName="sibTrans" presStyleCnt="0"/>
      <dgm:spPr/>
    </dgm:pt>
    <dgm:pt modelId="{5F10E87C-F6C8-49D3-A98B-A844C0C7BB9C}" type="pres">
      <dgm:prSet presAssocID="{1596B1BB-EFAE-40F0-8EF3-CD934B73CA48}" presName="node" presStyleLbl="node1" presStyleIdx="3" presStyleCnt="5" custScaleX="1752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9812A6-BF2A-4E4F-B943-F61B0747F15B}" type="pres">
      <dgm:prSet presAssocID="{6D010A13-36ED-45E9-9652-E2DAE7FD4C2F}" presName="sibTrans" presStyleCnt="0"/>
      <dgm:spPr/>
    </dgm:pt>
    <dgm:pt modelId="{81415385-D8AB-4A3F-9672-1091F42E8E2C}" type="pres">
      <dgm:prSet presAssocID="{FC70F114-6494-43F6-8571-48BF4C035E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92862B-A79D-4ABF-AA8F-E30C41FF5613}" type="presOf" srcId="{C2E323F5-7880-4117-9673-F90CFF84BDE6}" destId="{4453C1C0-2EA6-4C9B-96AD-9A4F7E0B3461}" srcOrd="0" destOrd="0" presId="urn:microsoft.com/office/officeart/2005/8/layout/default"/>
    <dgm:cxn modelId="{C8286ACE-E101-4970-AFB2-397F28D0FDFB}" type="presOf" srcId="{E7FFEDCE-89C9-42F7-866F-9BF5FAC07CD1}" destId="{E829F83C-B381-4FEF-B6BA-E40E5B5B4E43}" srcOrd="0" destOrd="0" presId="urn:microsoft.com/office/officeart/2005/8/layout/default"/>
    <dgm:cxn modelId="{952D2839-03CF-4DF8-94D4-5A52CB253E06}" type="presOf" srcId="{FFDF4B66-BC54-4BBD-A6D9-57574D0CF603}" destId="{C3CDA38D-2521-4E2E-9F7F-CDC9632606BB}" srcOrd="0" destOrd="0" presId="urn:microsoft.com/office/officeart/2005/8/layout/default"/>
    <dgm:cxn modelId="{EE733A66-4583-4F47-B489-ED1C18AB828F}" type="presOf" srcId="{53D45FE2-4D5F-4956-8DC2-E1CE36150135}" destId="{5F280DDE-0590-4C8E-A73A-899AF5FC8728}" srcOrd="0" destOrd="0" presId="urn:microsoft.com/office/officeart/2005/8/layout/default"/>
    <dgm:cxn modelId="{4B6B7CDB-1ED5-42F5-A350-F4D5CD12DDCF}" srcId="{FFDF4B66-BC54-4BBD-A6D9-57574D0CF603}" destId="{E7FFEDCE-89C9-42F7-866F-9BF5FAC07CD1}" srcOrd="2" destOrd="0" parTransId="{9AE97791-DF0C-4FF8-B282-2EB81B3AB879}" sibTransId="{75DFFF07-752D-41AC-B3EB-A26580AE41F3}"/>
    <dgm:cxn modelId="{D56BAA80-961B-4407-AD69-4CFA6BD5D3C7}" srcId="{FFDF4B66-BC54-4BBD-A6D9-57574D0CF603}" destId="{C2E323F5-7880-4117-9673-F90CFF84BDE6}" srcOrd="0" destOrd="0" parTransId="{BED55843-C80C-4872-A528-DEAED19C041C}" sibTransId="{B49F8574-0280-4D59-B7AB-3995A063E6FA}"/>
    <dgm:cxn modelId="{649B4890-6954-476A-AA43-3A6C3A512017}" srcId="{FFDF4B66-BC54-4BBD-A6D9-57574D0CF603}" destId="{1596B1BB-EFAE-40F0-8EF3-CD934B73CA48}" srcOrd="3" destOrd="0" parTransId="{D6E3C6E8-60F6-4EAB-AD13-9A679DEA41B1}" sibTransId="{6D010A13-36ED-45E9-9652-E2DAE7FD4C2F}"/>
    <dgm:cxn modelId="{39AC78B5-5C23-4333-AE7B-507438EF1046}" type="presOf" srcId="{FC70F114-6494-43F6-8571-48BF4C035E07}" destId="{81415385-D8AB-4A3F-9672-1091F42E8E2C}" srcOrd="0" destOrd="0" presId="urn:microsoft.com/office/officeart/2005/8/layout/default"/>
    <dgm:cxn modelId="{4146DC09-093A-451D-BBA4-F7EA61BEC6E3}" srcId="{FFDF4B66-BC54-4BBD-A6D9-57574D0CF603}" destId="{53D45FE2-4D5F-4956-8DC2-E1CE36150135}" srcOrd="1" destOrd="0" parTransId="{90586F1A-5D66-4E73-89BA-7EAADA38B276}" sibTransId="{528B2E5E-BC61-4F43-8103-917DFB7E7FB5}"/>
    <dgm:cxn modelId="{2340FFDA-D4AA-41BF-89BF-DC1B0EE787B5}" type="presOf" srcId="{1596B1BB-EFAE-40F0-8EF3-CD934B73CA48}" destId="{5F10E87C-F6C8-49D3-A98B-A844C0C7BB9C}" srcOrd="0" destOrd="0" presId="urn:microsoft.com/office/officeart/2005/8/layout/default"/>
    <dgm:cxn modelId="{130AF3A1-278A-432F-9F86-D01CBA3D1EDA}" srcId="{FFDF4B66-BC54-4BBD-A6D9-57574D0CF603}" destId="{FC70F114-6494-43F6-8571-48BF4C035E07}" srcOrd="4" destOrd="0" parTransId="{D452A92C-0B27-4720-9192-6284D356C7B9}" sibTransId="{D489D72F-32B4-4B14-A05A-25B6C1DCA760}"/>
    <dgm:cxn modelId="{52579CBE-D347-4994-B40B-482C7496F073}" type="presParOf" srcId="{C3CDA38D-2521-4E2E-9F7F-CDC9632606BB}" destId="{4453C1C0-2EA6-4C9B-96AD-9A4F7E0B3461}" srcOrd="0" destOrd="0" presId="urn:microsoft.com/office/officeart/2005/8/layout/default"/>
    <dgm:cxn modelId="{6A2D2BDF-EF2E-40CA-8EB8-9D718B22EB3A}" type="presParOf" srcId="{C3CDA38D-2521-4E2E-9F7F-CDC9632606BB}" destId="{89CCB686-743A-4AFE-8A63-A8735E781220}" srcOrd="1" destOrd="0" presId="urn:microsoft.com/office/officeart/2005/8/layout/default"/>
    <dgm:cxn modelId="{6111795F-CF5D-4292-A09E-6192C880C355}" type="presParOf" srcId="{C3CDA38D-2521-4E2E-9F7F-CDC9632606BB}" destId="{5F280DDE-0590-4C8E-A73A-899AF5FC8728}" srcOrd="2" destOrd="0" presId="urn:microsoft.com/office/officeart/2005/8/layout/default"/>
    <dgm:cxn modelId="{7414377B-D179-4C7E-80D1-88D2763F8823}" type="presParOf" srcId="{C3CDA38D-2521-4E2E-9F7F-CDC9632606BB}" destId="{CF25BEB9-BEDD-41A9-9743-06B45676C136}" srcOrd="3" destOrd="0" presId="urn:microsoft.com/office/officeart/2005/8/layout/default"/>
    <dgm:cxn modelId="{B36305A5-FE69-4599-AE1B-5733B79B0F4E}" type="presParOf" srcId="{C3CDA38D-2521-4E2E-9F7F-CDC9632606BB}" destId="{E829F83C-B381-4FEF-B6BA-E40E5B5B4E43}" srcOrd="4" destOrd="0" presId="urn:microsoft.com/office/officeart/2005/8/layout/default"/>
    <dgm:cxn modelId="{A79095EF-6EF3-4598-833E-5C0AE48D83CD}" type="presParOf" srcId="{C3CDA38D-2521-4E2E-9F7F-CDC9632606BB}" destId="{6184DCEA-9A9A-4F83-BD71-97EDC3C45DF7}" srcOrd="5" destOrd="0" presId="urn:microsoft.com/office/officeart/2005/8/layout/default"/>
    <dgm:cxn modelId="{E5D7DDBD-CC8D-488C-88B1-8B61F36C6F3B}" type="presParOf" srcId="{C3CDA38D-2521-4E2E-9F7F-CDC9632606BB}" destId="{5F10E87C-F6C8-49D3-A98B-A844C0C7BB9C}" srcOrd="6" destOrd="0" presId="urn:microsoft.com/office/officeart/2005/8/layout/default"/>
    <dgm:cxn modelId="{1B8A5DF2-226D-4BC5-BA7B-16B03930386A}" type="presParOf" srcId="{C3CDA38D-2521-4E2E-9F7F-CDC9632606BB}" destId="{739812A6-BF2A-4E4F-B943-F61B0747F15B}" srcOrd="7" destOrd="0" presId="urn:microsoft.com/office/officeart/2005/8/layout/default"/>
    <dgm:cxn modelId="{327CD12F-1811-401D-8982-ED772B616DFD}" type="presParOf" srcId="{C3CDA38D-2521-4E2E-9F7F-CDC9632606BB}" destId="{81415385-D8AB-4A3F-9672-1091F42E8E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8716BB-50B7-4975-BEC4-14FDE25D5D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A1943D-2202-482C-8534-87E81411CFC8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Połączenia organiczne</a:t>
          </a:r>
          <a:endParaRPr lang="pl-PL" sz="28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26A989-26A0-4FF5-AA43-82DBEEE5EC15}" type="parTrans" cxnId="{9C4BBFBC-F8AE-4234-8AE5-7FD6052F5C38}">
      <dgm:prSet/>
      <dgm:spPr/>
      <dgm:t>
        <a:bodyPr/>
        <a:lstStyle/>
        <a:p>
          <a:endParaRPr lang="pl-PL"/>
        </a:p>
      </dgm:t>
    </dgm:pt>
    <dgm:pt modelId="{6666CCA0-5632-4E70-A692-A3B02D9DC154}" type="sibTrans" cxnId="{9C4BBFBC-F8AE-4234-8AE5-7FD6052F5C38}">
      <dgm:prSet/>
      <dgm:spPr/>
      <dgm:t>
        <a:bodyPr/>
        <a:lstStyle/>
        <a:p>
          <a:endParaRPr lang="pl-PL"/>
        </a:p>
      </dgm:t>
    </dgm:pt>
    <dgm:pt modelId="{0B44B5D5-96B1-4369-9E90-2D59F1B3F314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acykliczne(alifatyczne)</a:t>
          </a:r>
          <a:endParaRPr lang="pl-PL" sz="18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73626-D9CD-44DB-A833-E32E5179C5AB}" type="parTrans" cxnId="{FFC233E3-C7E5-4FAE-B5B3-80141378A0A3}">
      <dgm:prSet/>
      <dgm:spPr/>
      <dgm:t>
        <a:bodyPr/>
        <a:lstStyle/>
        <a:p>
          <a:endParaRPr lang="pl-PL"/>
        </a:p>
      </dgm:t>
    </dgm:pt>
    <dgm:pt modelId="{F340D76C-0383-4E66-8DF2-6DFBF149A41C}" type="sibTrans" cxnId="{FFC233E3-C7E5-4FAE-B5B3-80141378A0A3}">
      <dgm:prSet/>
      <dgm:spPr/>
      <dgm:t>
        <a:bodyPr/>
        <a:lstStyle/>
        <a:p>
          <a:endParaRPr lang="pl-PL"/>
        </a:p>
      </dgm:t>
    </dgm:pt>
    <dgm:pt modelId="{2E64A6DB-9E38-4936-8E30-8A7F15C53249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905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nasycone</a:t>
          </a:r>
          <a:endParaRPr lang="pl-PL" sz="1800" b="1" dirty="0">
            <a:solidFill>
              <a:srgbClr val="90591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9258C9-50D4-4959-8833-FBF2C51B6DA4}" type="parTrans" cxnId="{09327419-8400-42FC-93DB-CBC6EAD25DDE}">
      <dgm:prSet/>
      <dgm:spPr/>
      <dgm:t>
        <a:bodyPr/>
        <a:lstStyle/>
        <a:p>
          <a:endParaRPr lang="pl-PL" sz="1800"/>
        </a:p>
      </dgm:t>
    </dgm:pt>
    <dgm:pt modelId="{AE45FB2C-F923-43B6-8ACE-AE592E24E71D}" type="sibTrans" cxnId="{09327419-8400-42FC-93DB-CBC6EAD25DDE}">
      <dgm:prSet/>
      <dgm:spPr/>
      <dgm:t>
        <a:bodyPr/>
        <a:lstStyle/>
        <a:p>
          <a:endParaRPr lang="pl-PL"/>
        </a:p>
      </dgm:t>
    </dgm:pt>
    <dgm:pt modelId="{F52FCD82-3C7F-4361-8295-377E8B220355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nienasycone</a:t>
          </a:r>
          <a:endParaRPr lang="pl-PL" sz="18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965E9-1DCB-479E-A075-0D800643B976}" type="parTrans" cxnId="{B0F1155C-CC9A-49F4-AD94-AE12129B3745}">
      <dgm:prSet/>
      <dgm:spPr/>
      <dgm:t>
        <a:bodyPr/>
        <a:lstStyle/>
        <a:p>
          <a:endParaRPr lang="pl-PL" sz="1800"/>
        </a:p>
      </dgm:t>
    </dgm:pt>
    <dgm:pt modelId="{4286804F-4579-4ADB-B05E-B9DEDD4CC60D}" type="sibTrans" cxnId="{B0F1155C-CC9A-49F4-AD94-AE12129B3745}">
      <dgm:prSet/>
      <dgm:spPr/>
      <dgm:t>
        <a:bodyPr/>
        <a:lstStyle/>
        <a:p>
          <a:endParaRPr lang="pl-PL"/>
        </a:p>
      </dgm:t>
    </dgm:pt>
    <dgm:pt modelId="{69BDF945-3A57-422A-B688-AA758B905E3F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cykliczne</a:t>
          </a:r>
          <a:endParaRPr lang="pl-PL" sz="1800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4633E5-A85F-4209-9437-D4B44E17AD30}" type="parTrans" cxnId="{A9390956-F65F-4E0D-84AD-24F0C1FAB4B2}">
      <dgm:prSet/>
      <dgm:spPr/>
      <dgm:t>
        <a:bodyPr/>
        <a:lstStyle/>
        <a:p>
          <a:endParaRPr lang="pl-PL"/>
        </a:p>
      </dgm:t>
    </dgm:pt>
    <dgm:pt modelId="{FDDE917D-BFB5-410D-9830-1E692CF26FBD}" type="sibTrans" cxnId="{A9390956-F65F-4E0D-84AD-24F0C1FAB4B2}">
      <dgm:prSet/>
      <dgm:spPr/>
      <dgm:t>
        <a:bodyPr/>
        <a:lstStyle/>
        <a:p>
          <a:endParaRPr lang="pl-PL"/>
        </a:p>
      </dgm:t>
    </dgm:pt>
    <dgm:pt modelId="{2516DB4C-143D-4F13-97C3-0181A27BDFBF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heterocykliczne</a:t>
          </a:r>
          <a:endParaRPr lang="pl-PL" sz="1800" b="1" dirty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C99A7E-7E87-4AB0-BF53-E16917643F13}" type="sibTrans" cxnId="{72AA4E94-B2C5-485A-BB10-C977BF830844}">
      <dgm:prSet/>
      <dgm:spPr/>
      <dgm:t>
        <a:bodyPr/>
        <a:lstStyle/>
        <a:p>
          <a:endParaRPr lang="pl-PL"/>
        </a:p>
      </dgm:t>
    </dgm:pt>
    <dgm:pt modelId="{884636CD-78C4-4F03-9BA3-930B4BB410A2}" type="parTrans" cxnId="{72AA4E94-B2C5-485A-BB10-C977BF830844}">
      <dgm:prSet/>
      <dgm:spPr/>
      <dgm:t>
        <a:bodyPr/>
        <a:lstStyle/>
        <a:p>
          <a:endParaRPr lang="pl-PL" sz="1800"/>
        </a:p>
      </dgm:t>
    </dgm:pt>
    <dgm:pt modelId="{FE93C797-48BF-462F-B9CA-818DF8F4514B}">
      <dgm:prSet custT="1"/>
      <dgm:spPr/>
      <dgm:t>
        <a:bodyPr/>
        <a:lstStyle/>
        <a:p>
          <a:r>
            <a:rPr lang="pl-PL" sz="1800" dirty="0" smtClean="0">
              <a:solidFill>
                <a:srgbClr val="CC00CC"/>
              </a:solidFill>
            </a:rPr>
            <a:t>aromatyczne</a:t>
          </a:r>
        </a:p>
        <a:p>
          <a:r>
            <a:rPr lang="pl-PL" sz="1800" dirty="0" smtClean="0">
              <a:solidFill>
                <a:srgbClr val="CC00CC"/>
              </a:solidFill>
            </a:rPr>
            <a:t>(karbocykliczne)</a:t>
          </a:r>
          <a:endParaRPr lang="pl-PL" sz="1800" dirty="0">
            <a:solidFill>
              <a:srgbClr val="CC00CC"/>
            </a:solidFill>
          </a:endParaRPr>
        </a:p>
      </dgm:t>
    </dgm:pt>
    <dgm:pt modelId="{5518AC32-F47E-4605-93C8-F1DA38D7C797}" type="parTrans" cxnId="{7C930989-FCAA-4A7C-BFBC-8814E05EB629}">
      <dgm:prSet/>
      <dgm:spPr/>
      <dgm:t>
        <a:bodyPr/>
        <a:lstStyle/>
        <a:p>
          <a:endParaRPr lang="pl-PL"/>
        </a:p>
      </dgm:t>
    </dgm:pt>
    <dgm:pt modelId="{FF991EA2-2734-41BD-BC4B-723E21FAC84D}" type="sibTrans" cxnId="{7C930989-FCAA-4A7C-BFBC-8814E05EB629}">
      <dgm:prSet/>
      <dgm:spPr/>
      <dgm:t>
        <a:bodyPr/>
        <a:lstStyle/>
        <a:p>
          <a:endParaRPr lang="pl-PL"/>
        </a:p>
      </dgm:t>
    </dgm:pt>
    <dgm:pt modelId="{16A959AF-A23E-4F99-8BD9-5091EB63356E}" type="pres">
      <dgm:prSet presAssocID="{0B8716BB-50B7-4975-BEC4-14FDE25D5D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7CA7489-4FA1-4590-A3C2-71DC042D3115}" type="pres">
      <dgm:prSet presAssocID="{14A1943D-2202-482C-8534-87E81411CFC8}" presName="hierRoot1" presStyleCnt="0"/>
      <dgm:spPr/>
    </dgm:pt>
    <dgm:pt modelId="{EA64FECB-3BF1-437D-8786-D27C75462163}" type="pres">
      <dgm:prSet presAssocID="{14A1943D-2202-482C-8534-87E81411CFC8}" presName="composite" presStyleCnt="0"/>
      <dgm:spPr/>
    </dgm:pt>
    <dgm:pt modelId="{6C299EA2-87AD-47F6-A7C5-B943A21CE20B}" type="pres">
      <dgm:prSet presAssocID="{14A1943D-2202-482C-8534-87E81411CFC8}" presName="background" presStyleLbl="node0" presStyleIdx="0" presStyleCnt="1"/>
      <dgm:spPr/>
    </dgm:pt>
    <dgm:pt modelId="{3B2EA643-3F24-4E7C-AABB-166CF7155614}" type="pres">
      <dgm:prSet presAssocID="{14A1943D-2202-482C-8534-87E81411CFC8}" presName="text" presStyleLbl="fgAcc0" presStyleIdx="0" presStyleCnt="1" custScaleX="20616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52D5A96-5C1D-40A8-AE86-13F459647DAE}" type="pres">
      <dgm:prSet presAssocID="{14A1943D-2202-482C-8534-87E81411CFC8}" presName="hierChild2" presStyleCnt="0"/>
      <dgm:spPr/>
    </dgm:pt>
    <dgm:pt modelId="{B863C91B-0254-4667-9C2F-FF1AFAD55776}" type="pres">
      <dgm:prSet presAssocID="{45173626-D9CD-44DB-A833-E32E5179C5AB}" presName="Name10" presStyleLbl="parChTrans1D2" presStyleIdx="0" presStyleCnt="2"/>
      <dgm:spPr/>
      <dgm:t>
        <a:bodyPr/>
        <a:lstStyle/>
        <a:p>
          <a:endParaRPr lang="pl-PL"/>
        </a:p>
      </dgm:t>
    </dgm:pt>
    <dgm:pt modelId="{38741C09-EDE4-4681-882F-6B080ACBD99D}" type="pres">
      <dgm:prSet presAssocID="{0B44B5D5-96B1-4369-9E90-2D59F1B3F314}" presName="hierRoot2" presStyleCnt="0"/>
      <dgm:spPr/>
    </dgm:pt>
    <dgm:pt modelId="{4C80EC10-8776-4E17-B9D0-3506C771E53E}" type="pres">
      <dgm:prSet presAssocID="{0B44B5D5-96B1-4369-9E90-2D59F1B3F314}" presName="composite2" presStyleCnt="0"/>
      <dgm:spPr/>
    </dgm:pt>
    <dgm:pt modelId="{92744B3F-1846-460A-985D-23CC21FD5FE5}" type="pres">
      <dgm:prSet presAssocID="{0B44B5D5-96B1-4369-9E90-2D59F1B3F314}" presName="background2" presStyleLbl="node2" presStyleIdx="0" presStyleCnt="2"/>
      <dgm:spPr/>
    </dgm:pt>
    <dgm:pt modelId="{ACB382CB-DD18-4481-9904-17F2D3DC21F6}" type="pres">
      <dgm:prSet presAssocID="{0B44B5D5-96B1-4369-9E90-2D59F1B3F314}" presName="text2" presStyleLbl="fgAcc2" presStyleIdx="0" presStyleCnt="2" custScaleX="17523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558F8A6-9608-4797-BB53-7D1A76D2D2D8}" type="pres">
      <dgm:prSet presAssocID="{0B44B5D5-96B1-4369-9E90-2D59F1B3F314}" presName="hierChild3" presStyleCnt="0"/>
      <dgm:spPr/>
    </dgm:pt>
    <dgm:pt modelId="{377B07E0-E144-4628-8032-8937F44DA370}" type="pres">
      <dgm:prSet presAssocID="{949258C9-50D4-4959-8833-FBF2C51B6DA4}" presName="Name17" presStyleLbl="parChTrans1D3" presStyleIdx="0" presStyleCnt="4"/>
      <dgm:spPr/>
      <dgm:t>
        <a:bodyPr/>
        <a:lstStyle/>
        <a:p>
          <a:endParaRPr lang="pl-PL"/>
        </a:p>
      </dgm:t>
    </dgm:pt>
    <dgm:pt modelId="{29A50A9C-B1C7-46A8-B95E-27EA74A28BBA}" type="pres">
      <dgm:prSet presAssocID="{2E64A6DB-9E38-4936-8E30-8A7F15C53249}" presName="hierRoot3" presStyleCnt="0"/>
      <dgm:spPr/>
    </dgm:pt>
    <dgm:pt modelId="{97BE6090-2710-4DDF-84D5-0AE2824785AF}" type="pres">
      <dgm:prSet presAssocID="{2E64A6DB-9E38-4936-8E30-8A7F15C53249}" presName="composite3" presStyleCnt="0"/>
      <dgm:spPr/>
    </dgm:pt>
    <dgm:pt modelId="{FAB4B50D-2C97-4666-8FBF-6E15E6D1DB15}" type="pres">
      <dgm:prSet presAssocID="{2E64A6DB-9E38-4936-8E30-8A7F15C53249}" presName="background3" presStyleLbl="node3" presStyleIdx="0" presStyleCnt="4"/>
      <dgm:spPr/>
    </dgm:pt>
    <dgm:pt modelId="{DEDBCF0D-45D7-458C-9FEC-F3DA2D141F07}" type="pres">
      <dgm:prSet presAssocID="{2E64A6DB-9E38-4936-8E30-8A7F15C5324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D15EF8-F7BE-4878-8E3F-A607DD64EAF1}" type="pres">
      <dgm:prSet presAssocID="{2E64A6DB-9E38-4936-8E30-8A7F15C53249}" presName="hierChild4" presStyleCnt="0"/>
      <dgm:spPr/>
    </dgm:pt>
    <dgm:pt modelId="{3DD5E3CB-69C9-494B-BE6B-51499A31A8B5}" type="pres">
      <dgm:prSet presAssocID="{170965E9-1DCB-479E-A075-0D800643B976}" presName="Name17" presStyleLbl="parChTrans1D3" presStyleIdx="1" presStyleCnt="4"/>
      <dgm:spPr/>
      <dgm:t>
        <a:bodyPr/>
        <a:lstStyle/>
        <a:p>
          <a:endParaRPr lang="pl-PL"/>
        </a:p>
      </dgm:t>
    </dgm:pt>
    <dgm:pt modelId="{3FD0A125-A4D1-4FCF-B1DA-299E0A3F7C02}" type="pres">
      <dgm:prSet presAssocID="{F52FCD82-3C7F-4361-8295-377E8B220355}" presName="hierRoot3" presStyleCnt="0"/>
      <dgm:spPr/>
    </dgm:pt>
    <dgm:pt modelId="{4B8794DA-619A-4AB9-90CB-4C142CEF73DD}" type="pres">
      <dgm:prSet presAssocID="{F52FCD82-3C7F-4361-8295-377E8B220355}" presName="composite3" presStyleCnt="0"/>
      <dgm:spPr/>
    </dgm:pt>
    <dgm:pt modelId="{BE59EB45-34AC-4512-9D98-1AA1EDBF2203}" type="pres">
      <dgm:prSet presAssocID="{F52FCD82-3C7F-4361-8295-377E8B220355}" presName="background3" presStyleLbl="node3" presStyleIdx="1" presStyleCnt="4"/>
      <dgm:spPr/>
    </dgm:pt>
    <dgm:pt modelId="{ADB40E3C-F921-4B4A-B335-661CFBF1A4E3}" type="pres">
      <dgm:prSet presAssocID="{F52FCD82-3C7F-4361-8295-377E8B22035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A44199-B62E-4FC8-8010-E4EB940F1F22}" type="pres">
      <dgm:prSet presAssocID="{F52FCD82-3C7F-4361-8295-377E8B220355}" presName="hierChild4" presStyleCnt="0"/>
      <dgm:spPr/>
    </dgm:pt>
    <dgm:pt modelId="{378831FB-AEF4-4D60-8B7D-1F4086F673C0}" type="pres">
      <dgm:prSet presAssocID="{C74633E5-A85F-4209-9437-D4B44E17AD30}" presName="Name10" presStyleLbl="parChTrans1D2" presStyleIdx="1" presStyleCnt="2"/>
      <dgm:spPr/>
      <dgm:t>
        <a:bodyPr/>
        <a:lstStyle/>
        <a:p>
          <a:endParaRPr lang="pl-PL"/>
        </a:p>
      </dgm:t>
    </dgm:pt>
    <dgm:pt modelId="{CF6844F7-D8DC-4A3F-AD85-41F132FE60AE}" type="pres">
      <dgm:prSet presAssocID="{69BDF945-3A57-422A-B688-AA758B905E3F}" presName="hierRoot2" presStyleCnt="0"/>
      <dgm:spPr/>
    </dgm:pt>
    <dgm:pt modelId="{75DAA167-31BA-498D-9DD5-B268FB8629BA}" type="pres">
      <dgm:prSet presAssocID="{69BDF945-3A57-422A-B688-AA758B905E3F}" presName="composite2" presStyleCnt="0"/>
      <dgm:spPr/>
    </dgm:pt>
    <dgm:pt modelId="{4C489D39-1B9F-4B00-9CFA-6C1E34B2F45D}" type="pres">
      <dgm:prSet presAssocID="{69BDF945-3A57-422A-B688-AA758B905E3F}" presName="background2" presStyleLbl="node2" presStyleIdx="1" presStyleCnt="2"/>
      <dgm:spPr/>
    </dgm:pt>
    <dgm:pt modelId="{CD390E7B-0B88-4CAF-A884-095A917A85B2}" type="pres">
      <dgm:prSet presAssocID="{69BDF945-3A57-422A-B688-AA758B905E3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00450C4-D9F6-46C6-80D7-037FC0368948}" type="pres">
      <dgm:prSet presAssocID="{69BDF945-3A57-422A-B688-AA758B905E3F}" presName="hierChild3" presStyleCnt="0"/>
      <dgm:spPr/>
    </dgm:pt>
    <dgm:pt modelId="{D49E7A2B-4BE2-43A4-B1AB-7FB4BD8759F4}" type="pres">
      <dgm:prSet presAssocID="{884636CD-78C4-4F03-9BA3-930B4BB410A2}" presName="Name17" presStyleLbl="parChTrans1D3" presStyleIdx="2" presStyleCnt="4"/>
      <dgm:spPr/>
      <dgm:t>
        <a:bodyPr/>
        <a:lstStyle/>
        <a:p>
          <a:endParaRPr lang="pl-PL"/>
        </a:p>
      </dgm:t>
    </dgm:pt>
    <dgm:pt modelId="{AF2D3332-66F1-423A-AC80-5FD645116850}" type="pres">
      <dgm:prSet presAssocID="{2516DB4C-143D-4F13-97C3-0181A27BDFBF}" presName="hierRoot3" presStyleCnt="0"/>
      <dgm:spPr/>
    </dgm:pt>
    <dgm:pt modelId="{2D448EFE-7D96-4282-B021-5E87E4C09B1B}" type="pres">
      <dgm:prSet presAssocID="{2516DB4C-143D-4F13-97C3-0181A27BDFBF}" presName="composite3" presStyleCnt="0"/>
      <dgm:spPr/>
    </dgm:pt>
    <dgm:pt modelId="{BCE9D26C-82AA-4F7B-BB80-540903D55B14}" type="pres">
      <dgm:prSet presAssocID="{2516DB4C-143D-4F13-97C3-0181A27BDFBF}" presName="background3" presStyleLbl="node3" presStyleIdx="2" presStyleCnt="4"/>
      <dgm:spPr/>
    </dgm:pt>
    <dgm:pt modelId="{E9CF0ADC-A971-4FF7-885B-A68427653147}" type="pres">
      <dgm:prSet presAssocID="{2516DB4C-143D-4F13-97C3-0181A27BDFB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8A19066-63D5-4A62-809E-5099F1824DB5}" type="pres">
      <dgm:prSet presAssocID="{2516DB4C-143D-4F13-97C3-0181A27BDFBF}" presName="hierChild4" presStyleCnt="0"/>
      <dgm:spPr/>
    </dgm:pt>
    <dgm:pt modelId="{BB7D2931-6485-48DD-9114-2BF6640850BC}" type="pres">
      <dgm:prSet presAssocID="{5518AC32-F47E-4605-93C8-F1DA38D7C797}" presName="Name17" presStyleLbl="parChTrans1D3" presStyleIdx="3" presStyleCnt="4"/>
      <dgm:spPr/>
      <dgm:t>
        <a:bodyPr/>
        <a:lstStyle/>
        <a:p>
          <a:endParaRPr lang="pl-PL"/>
        </a:p>
      </dgm:t>
    </dgm:pt>
    <dgm:pt modelId="{76FC7538-D170-484D-90D0-EFD94BA0FEA7}" type="pres">
      <dgm:prSet presAssocID="{FE93C797-48BF-462F-B9CA-818DF8F4514B}" presName="hierRoot3" presStyleCnt="0"/>
      <dgm:spPr/>
    </dgm:pt>
    <dgm:pt modelId="{47454E98-35A4-47AD-BCAC-598FD6BFC93D}" type="pres">
      <dgm:prSet presAssocID="{FE93C797-48BF-462F-B9CA-818DF8F4514B}" presName="composite3" presStyleCnt="0"/>
      <dgm:spPr/>
    </dgm:pt>
    <dgm:pt modelId="{257EAA38-2E5D-4EE1-BC14-C9A13A37C1B9}" type="pres">
      <dgm:prSet presAssocID="{FE93C797-48BF-462F-B9CA-818DF8F4514B}" presName="background3" presStyleLbl="node3" presStyleIdx="3" presStyleCnt="4"/>
      <dgm:spPr/>
    </dgm:pt>
    <dgm:pt modelId="{992B8559-3BC9-4674-92E9-236B619851F4}" type="pres">
      <dgm:prSet presAssocID="{FE93C797-48BF-462F-B9CA-818DF8F451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66A05C6-57CF-4AE4-96A9-EF5E30E3B712}" type="pres">
      <dgm:prSet presAssocID="{FE93C797-48BF-462F-B9CA-818DF8F4514B}" presName="hierChild4" presStyleCnt="0"/>
      <dgm:spPr/>
    </dgm:pt>
  </dgm:ptLst>
  <dgm:cxnLst>
    <dgm:cxn modelId="{ABAA4178-78BE-409F-B29E-3FF0D72A8DF7}" type="presOf" srcId="{45173626-D9CD-44DB-A833-E32E5179C5AB}" destId="{B863C91B-0254-4667-9C2F-FF1AFAD55776}" srcOrd="0" destOrd="0" presId="urn:microsoft.com/office/officeart/2005/8/layout/hierarchy1"/>
    <dgm:cxn modelId="{09327419-8400-42FC-93DB-CBC6EAD25DDE}" srcId="{0B44B5D5-96B1-4369-9E90-2D59F1B3F314}" destId="{2E64A6DB-9E38-4936-8E30-8A7F15C53249}" srcOrd="0" destOrd="0" parTransId="{949258C9-50D4-4959-8833-FBF2C51B6DA4}" sibTransId="{AE45FB2C-F923-43B6-8ACE-AE592E24E71D}"/>
    <dgm:cxn modelId="{72AA4E94-B2C5-485A-BB10-C977BF830844}" srcId="{69BDF945-3A57-422A-B688-AA758B905E3F}" destId="{2516DB4C-143D-4F13-97C3-0181A27BDFBF}" srcOrd="0" destOrd="0" parTransId="{884636CD-78C4-4F03-9BA3-930B4BB410A2}" sibTransId="{D3C99A7E-7E87-4AB0-BF53-E16917643F13}"/>
    <dgm:cxn modelId="{1762E593-612A-4F56-B4A5-8C560F40F1EE}" type="presOf" srcId="{14A1943D-2202-482C-8534-87E81411CFC8}" destId="{3B2EA643-3F24-4E7C-AABB-166CF7155614}" srcOrd="0" destOrd="0" presId="urn:microsoft.com/office/officeart/2005/8/layout/hierarchy1"/>
    <dgm:cxn modelId="{A9390956-F65F-4E0D-84AD-24F0C1FAB4B2}" srcId="{14A1943D-2202-482C-8534-87E81411CFC8}" destId="{69BDF945-3A57-422A-B688-AA758B905E3F}" srcOrd="1" destOrd="0" parTransId="{C74633E5-A85F-4209-9437-D4B44E17AD30}" sibTransId="{FDDE917D-BFB5-410D-9830-1E692CF26FBD}"/>
    <dgm:cxn modelId="{85156B62-12C2-45D8-8C6A-0E29B1A05F19}" type="presOf" srcId="{949258C9-50D4-4959-8833-FBF2C51B6DA4}" destId="{377B07E0-E144-4628-8032-8937F44DA370}" srcOrd="0" destOrd="0" presId="urn:microsoft.com/office/officeart/2005/8/layout/hierarchy1"/>
    <dgm:cxn modelId="{DA2023B6-8C4B-44D0-87C3-086F9E0E3978}" type="presOf" srcId="{0B44B5D5-96B1-4369-9E90-2D59F1B3F314}" destId="{ACB382CB-DD18-4481-9904-17F2D3DC21F6}" srcOrd="0" destOrd="0" presId="urn:microsoft.com/office/officeart/2005/8/layout/hierarchy1"/>
    <dgm:cxn modelId="{D1AB2817-4F6E-4134-80E6-F2FBBE346FBE}" type="presOf" srcId="{884636CD-78C4-4F03-9BA3-930B4BB410A2}" destId="{D49E7A2B-4BE2-43A4-B1AB-7FB4BD8759F4}" srcOrd="0" destOrd="0" presId="urn:microsoft.com/office/officeart/2005/8/layout/hierarchy1"/>
    <dgm:cxn modelId="{6374D2B4-0CAC-4A8C-A858-0331DCD48D98}" type="presOf" srcId="{0B8716BB-50B7-4975-BEC4-14FDE25D5D4C}" destId="{16A959AF-A23E-4F99-8BD9-5091EB63356E}" srcOrd="0" destOrd="0" presId="urn:microsoft.com/office/officeart/2005/8/layout/hierarchy1"/>
    <dgm:cxn modelId="{32318C7C-6BDA-40FB-A4F8-777BB0B92408}" type="presOf" srcId="{C74633E5-A85F-4209-9437-D4B44E17AD30}" destId="{378831FB-AEF4-4D60-8B7D-1F4086F673C0}" srcOrd="0" destOrd="0" presId="urn:microsoft.com/office/officeart/2005/8/layout/hierarchy1"/>
    <dgm:cxn modelId="{7C930989-FCAA-4A7C-BFBC-8814E05EB629}" srcId="{69BDF945-3A57-422A-B688-AA758B905E3F}" destId="{FE93C797-48BF-462F-B9CA-818DF8F4514B}" srcOrd="1" destOrd="0" parTransId="{5518AC32-F47E-4605-93C8-F1DA38D7C797}" sibTransId="{FF991EA2-2734-41BD-BC4B-723E21FAC84D}"/>
    <dgm:cxn modelId="{7214701C-A07B-4E6C-B813-72EC8AACB865}" type="presOf" srcId="{69BDF945-3A57-422A-B688-AA758B905E3F}" destId="{CD390E7B-0B88-4CAF-A884-095A917A85B2}" srcOrd="0" destOrd="0" presId="urn:microsoft.com/office/officeart/2005/8/layout/hierarchy1"/>
    <dgm:cxn modelId="{FFC233E3-C7E5-4FAE-B5B3-80141378A0A3}" srcId="{14A1943D-2202-482C-8534-87E81411CFC8}" destId="{0B44B5D5-96B1-4369-9E90-2D59F1B3F314}" srcOrd="0" destOrd="0" parTransId="{45173626-D9CD-44DB-A833-E32E5179C5AB}" sibTransId="{F340D76C-0383-4E66-8DF2-6DFBF149A41C}"/>
    <dgm:cxn modelId="{D4FA99BC-C1C0-45E8-BBB0-3D683DA56322}" type="presOf" srcId="{2516DB4C-143D-4F13-97C3-0181A27BDFBF}" destId="{E9CF0ADC-A971-4FF7-885B-A68427653147}" srcOrd="0" destOrd="0" presId="urn:microsoft.com/office/officeart/2005/8/layout/hierarchy1"/>
    <dgm:cxn modelId="{99B149FA-76BE-4C99-928C-5760DAF92145}" type="presOf" srcId="{FE93C797-48BF-462F-B9CA-818DF8F4514B}" destId="{992B8559-3BC9-4674-92E9-236B619851F4}" srcOrd="0" destOrd="0" presId="urn:microsoft.com/office/officeart/2005/8/layout/hierarchy1"/>
    <dgm:cxn modelId="{63D8BCAA-4A24-40CC-9278-88C8E171A7AF}" type="presOf" srcId="{170965E9-1DCB-479E-A075-0D800643B976}" destId="{3DD5E3CB-69C9-494B-BE6B-51499A31A8B5}" srcOrd="0" destOrd="0" presId="urn:microsoft.com/office/officeart/2005/8/layout/hierarchy1"/>
    <dgm:cxn modelId="{4F8320E8-539C-4276-B6E5-A9BFD6837ECF}" type="presOf" srcId="{2E64A6DB-9E38-4936-8E30-8A7F15C53249}" destId="{DEDBCF0D-45D7-458C-9FEC-F3DA2D141F07}" srcOrd="0" destOrd="0" presId="urn:microsoft.com/office/officeart/2005/8/layout/hierarchy1"/>
    <dgm:cxn modelId="{D438031C-4BF1-462C-904A-3536B5762FA2}" type="presOf" srcId="{F52FCD82-3C7F-4361-8295-377E8B220355}" destId="{ADB40E3C-F921-4B4A-B335-661CFBF1A4E3}" srcOrd="0" destOrd="0" presId="urn:microsoft.com/office/officeart/2005/8/layout/hierarchy1"/>
    <dgm:cxn modelId="{9C4BBFBC-F8AE-4234-8AE5-7FD6052F5C38}" srcId="{0B8716BB-50B7-4975-BEC4-14FDE25D5D4C}" destId="{14A1943D-2202-482C-8534-87E81411CFC8}" srcOrd="0" destOrd="0" parTransId="{8E26A989-26A0-4FF5-AA43-82DBEEE5EC15}" sibTransId="{6666CCA0-5632-4E70-A692-A3B02D9DC154}"/>
    <dgm:cxn modelId="{D24D42B0-1617-4DF7-A7A7-27B0E4FEEBF4}" type="presOf" srcId="{5518AC32-F47E-4605-93C8-F1DA38D7C797}" destId="{BB7D2931-6485-48DD-9114-2BF6640850BC}" srcOrd="0" destOrd="0" presId="urn:microsoft.com/office/officeart/2005/8/layout/hierarchy1"/>
    <dgm:cxn modelId="{B0F1155C-CC9A-49F4-AD94-AE12129B3745}" srcId="{0B44B5D5-96B1-4369-9E90-2D59F1B3F314}" destId="{F52FCD82-3C7F-4361-8295-377E8B220355}" srcOrd="1" destOrd="0" parTransId="{170965E9-1DCB-479E-A075-0D800643B976}" sibTransId="{4286804F-4579-4ADB-B05E-B9DEDD4CC60D}"/>
    <dgm:cxn modelId="{6C61804E-896D-48F2-AD74-7C75B9D88F42}" type="presParOf" srcId="{16A959AF-A23E-4F99-8BD9-5091EB63356E}" destId="{D7CA7489-4FA1-4590-A3C2-71DC042D3115}" srcOrd="0" destOrd="0" presId="urn:microsoft.com/office/officeart/2005/8/layout/hierarchy1"/>
    <dgm:cxn modelId="{A8284862-B058-424A-8477-2A9DC77957A5}" type="presParOf" srcId="{D7CA7489-4FA1-4590-A3C2-71DC042D3115}" destId="{EA64FECB-3BF1-437D-8786-D27C75462163}" srcOrd="0" destOrd="0" presId="urn:microsoft.com/office/officeart/2005/8/layout/hierarchy1"/>
    <dgm:cxn modelId="{DB7F293C-A717-46EA-BE71-A1446EDE11CF}" type="presParOf" srcId="{EA64FECB-3BF1-437D-8786-D27C75462163}" destId="{6C299EA2-87AD-47F6-A7C5-B943A21CE20B}" srcOrd="0" destOrd="0" presId="urn:microsoft.com/office/officeart/2005/8/layout/hierarchy1"/>
    <dgm:cxn modelId="{7BDBCC75-B547-41BC-A46C-3F33511B0FDC}" type="presParOf" srcId="{EA64FECB-3BF1-437D-8786-D27C75462163}" destId="{3B2EA643-3F24-4E7C-AABB-166CF7155614}" srcOrd="1" destOrd="0" presId="urn:microsoft.com/office/officeart/2005/8/layout/hierarchy1"/>
    <dgm:cxn modelId="{A44F714F-D542-4073-B525-EFB3BD746D88}" type="presParOf" srcId="{D7CA7489-4FA1-4590-A3C2-71DC042D3115}" destId="{152D5A96-5C1D-40A8-AE86-13F459647DAE}" srcOrd="1" destOrd="0" presId="urn:microsoft.com/office/officeart/2005/8/layout/hierarchy1"/>
    <dgm:cxn modelId="{5F6FBD85-A63C-43FB-8F0C-E988372842DB}" type="presParOf" srcId="{152D5A96-5C1D-40A8-AE86-13F459647DAE}" destId="{B863C91B-0254-4667-9C2F-FF1AFAD55776}" srcOrd="0" destOrd="0" presId="urn:microsoft.com/office/officeart/2005/8/layout/hierarchy1"/>
    <dgm:cxn modelId="{98C913FB-795F-46AA-90AB-209DC7CA38C1}" type="presParOf" srcId="{152D5A96-5C1D-40A8-AE86-13F459647DAE}" destId="{38741C09-EDE4-4681-882F-6B080ACBD99D}" srcOrd="1" destOrd="0" presId="urn:microsoft.com/office/officeart/2005/8/layout/hierarchy1"/>
    <dgm:cxn modelId="{65CA210D-5DF5-4A7C-AF2D-7C474B29FF2A}" type="presParOf" srcId="{38741C09-EDE4-4681-882F-6B080ACBD99D}" destId="{4C80EC10-8776-4E17-B9D0-3506C771E53E}" srcOrd="0" destOrd="0" presId="urn:microsoft.com/office/officeart/2005/8/layout/hierarchy1"/>
    <dgm:cxn modelId="{277DEAD9-F436-46CA-9FA7-732829B1D0DF}" type="presParOf" srcId="{4C80EC10-8776-4E17-B9D0-3506C771E53E}" destId="{92744B3F-1846-460A-985D-23CC21FD5FE5}" srcOrd="0" destOrd="0" presId="urn:microsoft.com/office/officeart/2005/8/layout/hierarchy1"/>
    <dgm:cxn modelId="{A900669F-B57A-4D3C-AC7A-393D8433949E}" type="presParOf" srcId="{4C80EC10-8776-4E17-B9D0-3506C771E53E}" destId="{ACB382CB-DD18-4481-9904-17F2D3DC21F6}" srcOrd="1" destOrd="0" presId="urn:microsoft.com/office/officeart/2005/8/layout/hierarchy1"/>
    <dgm:cxn modelId="{1FDDAC83-710F-49DA-BFD8-717F43B6AF2B}" type="presParOf" srcId="{38741C09-EDE4-4681-882F-6B080ACBD99D}" destId="{A558F8A6-9608-4797-BB53-7D1A76D2D2D8}" srcOrd="1" destOrd="0" presId="urn:microsoft.com/office/officeart/2005/8/layout/hierarchy1"/>
    <dgm:cxn modelId="{51794715-8E3B-4E89-ADF5-73993554C1E1}" type="presParOf" srcId="{A558F8A6-9608-4797-BB53-7D1A76D2D2D8}" destId="{377B07E0-E144-4628-8032-8937F44DA370}" srcOrd="0" destOrd="0" presId="urn:microsoft.com/office/officeart/2005/8/layout/hierarchy1"/>
    <dgm:cxn modelId="{E762CD13-F28E-4162-9626-2C5C497A8463}" type="presParOf" srcId="{A558F8A6-9608-4797-BB53-7D1A76D2D2D8}" destId="{29A50A9C-B1C7-46A8-B95E-27EA74A28BBA}" srcOrd="1" destOrd="0" presId="urn:microsoft.com/office/officeart/2005/8/layout/hierarchy1"/>
    <dgm:cxn modelId="{6C442555-1575-4E87-81BB-17C5EB7227FA}" type="presParOf" srcId="{29A50A9C-B1C7-46A8-B95E-27EA74A28BBA}" destId="{97BE6090-2710-4DDF-84D5-0AE2824785AF}" srcOrd="0" destOrd="0" presId="urn:microsoft.com/office/officeart/2005/8/layout/hierarchy1"/>
    <dgm:cxn modelId="{65B053AA-063D-46E2-AC69-383CD67F7026}" type="presParOf" srcId="{97BE6090-2710-4DDF-84D5-0AE2824785AF}" destId="{FAB4B50D-2C97-4666-8FBF-6E15E6D1DB15}" srcOrd="0" destOrd="0" presId="urn:microsoft.com/office/officeart/2005/8/layout/hierarchy1"/>
    <dgm:cxn modelId="{BCB573AA-9AD0-4B5B-9717-57EF7C5674BA}" type="presParOf" srcId="{97BE6090-2710-4DDF-84D5-0AE2824785AF}" destId="{DEDBCF0D-45D7-458C-9FEC-F3DA2D141F07}" srcOrd="1" destOrd="0" presId="urn:microsoft.com/office/officeart/2005/8/layout/hierarchy1"/>
    <dgm:cxn modelId="{11B38C13-CCCB-414D-A6D6-FF4DCFDCBFE5}" type="presParOf" srcId="{29A50A9C-B1C7-46A8-B95E-27EA74A28BBA}" destId="{8DD15EF8-F7BE-4878-8E3F-A607DD64EAF1}" srcOrd="1" destOrd="0" presId="urn:microsoft.com/office/officeart/2005/8/layout/hierarchy1"/>
    <dgm:cxn modelId="{6DAA1107-DCF8-4757-BAA8-6302E4C5471D}" type="presParOf" srcId="{A558F8A6-9608-4797-BB53-7D1A76D2D2D8}" destId="{3DD5E3CB-69C9-494B-BE6B-51499A31A8B5}" srcOrd="2" destOrd="0" presId="urn:microsoft.com/office/officeart/2005/8/layout/hierarchy1"/>
    <dgm:cxn modelId="{A0BE659B-F525-47CC-B023-2F712FAFA591}" type="presParOf" srcId="{A558F8A6-9608-4797-BB53-7D1A76D2D2D8}" destId="{3FD0A125-A4D1-4FCF-B1DA-299E0A3F7C02}" srcOrd="3" destOrd="0" presId="urn:microsoft.com/office/officeart/2005/8/layout/hierarchy1"/>
    <dgm:cxn modelId="{B1B81757-659C-4A0F-B2C7-99D8DD89DB78}" type="presParOf" srcId="{3FD0A125-A4D1-4FCF-B1DA-299E0A3F7C02}" destId="{4B8794DA-619A-4AB9-90CB-4C142CEF73DD}" srcOrd="0" destOrd="0" presId="urn:microsoft.com/office/officeart/2005/8/layout/hierarchy1"/>
    <dgm:cxn modelId="{617A5E9F-2D54-4F15-BFA7-BB5070B651B0}" type="presParOf" srcId="{4B8794DA-619A-4AB9-90CB-4C142CEF73DD}" destId="{BE59EB45-34AC-4512-9D98-1AA1EDBF2203}" srcOrd="0" destOrd="0" presId="urn:microsoft.com/office/officeart/2005/8/layout/hierarchy1"/>
    <dgm:cxn modelId="{A66780A2-8B6A-4F4D-A547-D0F9B6DBB15D}" type="presParOf" srcId="{4B8794DA-619A-4AB9-90CB-4C142CEF73DD}" destId="{ADB40E3C-F921-4B4A-B335-661CFBF1A4E3}" srcOrd="1" destOrd="0" presId="urn:microsoft.com/office/officeart/2005/8/layout/hierarchy1"/>
    <dgm:cxn modelId="{5C0AA5F6-2EBD-4808-BF62-3704B9ED8502}" type="presParOf" srcId="{3FD0A125-A4D1-4FCF-B1DA-299E0A3F7C02}" destId="{16A44199-B62E-4FC8-8010-E4EB940F1F22}" srcOrd="1" destOrd="0" presId="urn:microsoft.com/office/officeart/2005/8/layout/hierarchy1"/>
    <dgm:cxn modelId="{12E9C1B5-1489-44DE-9EF1-7F9851FCB329}" type="presParOf" srcId="{152D5A96-5C1D-40A8-AE86-13F459647DAE}" destId="{378831FB-AEF4-4D60-8B7D-1F4086F673C0}" srcOrd="2" destOrd="0" presId="urn:microsoft.com/office/officeart/2005/8/layout/hierarchy1"/>
    <dgm:cxn modelId="{5FC4129B-D844-4C93-A247-18A02C793C73}" type="presParOf" srcId="{152D5A96-5C1D-40A8-AE86-13F459647DAE}" destId="{CF6844F7-D8DC-4A3F-AD85-41F132FE60AE}" srcOrd="3" destOrd="0" presId="urn:microsoft.com/office/officeart/2005/8/layout/hierarchy1"/>
    <dgm:cxn modelId="{E2F11533-9969-45AD-AC33-CBBBA501004B}" type="presParOf" srcId="{CF6844F7-D8DC-4A3F-AD85-41F132FE60AE}" destId="{75DAA167-31BA-498D-9DD5-B268FB8629BA}" srcOrd="0" destOrd="0" presId="urn:microsoft.com/office/officeart/2005/8/layout/hierarchy1"/>
    <dgm:cxn modelId="{EDFCE1C8-90FA-4C1E-953C-8CF757B6C0C1}" type="presParOf" srcId="{75DAA167-31BA-498D-9DD5-B268FB8629BA}" destId="{4C489D39-1B9F-4B00-9CFA-6C1E34B2F45D}" srcOrd="0" destOrd="0" presId="urn:microsoft.com/office/officeart/2005/8/layout/hierarchy1"/>
    <dgm:cxn modelId="{E76A20CB-94DC-4F1D-846A-C397E886F3B1}" type="presParOf" srcId="{75DAA167-31BA-498D-9DD5-B268FB8629BA}" destId="{CD390E7B-0B88-4CAF-A884-095A917A85B2}" srcOrd="1" destOrd="0" presId="urn:microsoft.com/office/officeart/2005/8/layout/hierarchy1"/>
    <dgm:cxn modelId="{62A779FB-2642-4CBB-B97B-FC0AFE347771}" type="presParOf" srcId="{CF6844F7-D8DC-4A3F-AD85-41F132FE60AE}" destId="{000450C4-D9F6-46C6-80D7-037FC0368948}" srcOrd="1" destOrd="0" presId="urn:microsoft.com/office/officeart/2005/8/layout/hierarchy1"/>
    <dgm:cxn modelId="{C6649597-AD92-455D-890B-31742B148B1E}" type="presParOf" srcId="{000450C4-D9F6-46C6-80D7-037FC0368948}" destId="{D49E7A2B-4BE2-43A4-B1AB-7FB4BD8759F4}" srcOrd="0" destOrd="0" presId="urn:microsoft.com/office/officeart/2005/8/layout/hierarchy1"/>
    <dgm:cxn modelId="{E0173466-6A35-4099-AD5A-5DFC1552C89F}" type="presParOf" srcId="{000450C4-D9F6-46C6-80D7-037FC0368948}" destId="{AF2D3332-66F1-423A-AC80-5FD645116850}" srcOrd="1" destOrd="0" presId="urn:microsoft.com/office/officeart/2005/8/layout/hierarchy1"/>
    <dgm:cxn modelId="{E8D776B8-D11A-4234-B414-41ABFC1B895F}" type="presParOf" srcId="{AF2D3332-66F1-423A-AC80-5FD645116850}" destId="{2D448EFE-7D96-4282-B021-5E87E4C09B1B}" srcOrd="0" destOrd="0" presId="urn:microsoft.com/office/officeart/2005/8/layout/hierarchy1"/>
    <dgm:cxn modelId="{74B531ED-D9D2-42A9-9A6E-7DCBA52909CB}" type="presParOf" srcId="{2D448EFE-7D96-4282-B021-5E87E4C09B1B}" destId="{BCE9D26C-82AA-4F7B-BB80-540903D55B14}" srcOrd="0" destOrd="0" presId="urn:microsoft.com/office/officeart/2005/8/layout/hierarchy1"/>
    <dgm:cxn modelId="{73F7FFEA-ADAA-4BA0-A735-1997CE7CF3A4}" type="presParOf" srcId="{2D448EFE-7D96-4282-B021-5E87E4C09B1B}" destId="{E9CF0ADC-A971-4FF7-885B-A68427653147}" srcOrd="1" destOrd="0" presId="urn:microsoft.com/office/officeart/2005/8/layout/hierarchy1"/>
    <dgm:cxn modelId="{153E079F-F415-49E4-9D2D-9B36C9862FBF}" type="presParOf" srcId="{AF2D3332-66F1-423A-AC80-5FD645116850}" destId="{08A19066-63D5-4A62-809E-5099F1824DB5}" srcOrd="1" destOrd="0" presId="urn:microsoft.com/office/officeart/2005/8/layout/hierarchy1"/>
    <dgm:cxn modelId="{30512D87-8019-4F07-8B7C-C560D3510A29}" type="presParOf" srcId="{000450C4-D9F6-46C6-80D7-037FC0368948}" destId="{BB7D2931-6485-48DD-9114-2BF6640850BC}" srcOrd="2" destOrd="0" presId="urn:microsoft.com/office/officeart/2005/8/layout/hierarchy1"/>
    <dgm:cxn modelId="{135820FE-93CB-406B-A90A-0C2DE19152E4}" type="presParOf" srcId="{000450C4-D9F6-46C6-80D7-037FC0368948}" destId="{76FC7538-D170-484D-90D0-EFD94BA0FEA7}" srcOrd="3" destOrd="0" presId="urn:microsoft.com/office/officeart/2005/8/layout/hierarchy1"/>
    <dgm:cxn modelId="{AB7E4687-D209-4396-8DC1-8930E35A9572}" type="presParOf" srcId="{76FC7538-D170-484D-90D0-EFD94BA0FEA7}" destId="{47454E98-35A4-47AD-BCAC-598FD6BFC93D}" srcOrd="0" destOrd="0" presId="urn:microsoft.com/office/officeart/2005/8/layout/hierarchy1"/>
    <dgm:cxn modelId="{ACC68189-D9C1-42A2-9FF8-6613428D4599}" type="presParOf" srcId="{47454E98-35A4-47AD-BCAC-598FD6BFC93D}" destId="{257EAA38-2E5D-4EE1-BC14-C9A13A37C1B9}" srcOrd="0" destOrd="0" presId="urn:microsoft.com/office/officeart/2005/8/layout/hierarchy1"/>
    <dgm:cxn modelId="{7CDDA25D-6679-4D23-8C1E-DB5EF0515DA7}" type="presParOf" srcId="{47454E98-35A4-47AD-BCAC-598FD6BFC93D}" destId="{992B8559-3BC9-4674-92E9-236B619851F4}" srcOrd="1" destOrd="0" presId="urn:microsoft.com/office/officeart/2005/8/layout/hierarchy1"/>
    <dgm:cxn modelId="{6BA6E922-AC70-4105-B540-FFB8F75B801F}" type="presParOf" srcId="{76FC7538-D170-484D-90D0-EFD94BA0FEA7}" destId="{466A05C6-57CF-4AE4-96A9-EF5E30E3B7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53C1C0-2EA6-4C9B-96AD-9A4F7E0B3461}">
      <dsp:nvSpPr>
        <dsp:cNvPr id="0" name=""/>
        <dsp:cNvSpPr/>
      </dsp:nvSpPr>
      <dsp:spPr>
        <a:xfrm>
          <a:off x="0" y="79374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Tlenki węgla</a:t>
          </a:r>
          <a:endParaRPr lang="pl-PL" sz="2000" kern="1200" dirty="0"/>
        </a:p>
      </dsp:txBody>
      <dsp:txXfrm>
        <a:off x="0" y="793749"/>
        <a:ext cx="1904999" cy="1143000"/>
      </dsp:txXfrm>
    </dsp:sp>
    <dsp:sp modelId="{5F280DDE-0590-4C8E-A73A-899AF5FC8728}">
      <dsp:nvSpPr>
        <dsp:cNvPr id="0" name=""/>
        <dsp:cNvSpPr/>
      </dsp:nvSpPr>
      <dsp:spPr>
        <a:xfrm>
          <a:off x="2095500" y="79374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Kwas węglowy</a:t>
          </a:r>
          <a:endParaRPr lang="pl-PL" sz="2000" kern="1200" dirty="0"/>
        </a:p>
      </dsp:txBody>
      <dsp:txXfrm>
        <a:off x="2095500" y="793749"/>
        <a:ext cx="1904999" cy="1143000"/>
      </dsp:txXfrm>
    </dsp:sp>
    <dsp:sp modelId="{E829F83C-B381-4FEF-B6BA-E40E5B5B4E43}">
      <dsp:nvSpPr>
        <dsp:cNvPr id="0" name=""/>
        <dsp:cNvSpPr/>
      </dsp:nvSpPr>
      <dsp:spPr>
        <a:xfrm>
          <a:off x="4191000" y="79374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Węglany,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wodorowęglany</a:t>
          </a:r>
          <a:endParaRPr lang="pl-PL" sz="2000" kern="1200" dirty="0"/>
        </a:p>
      </dsp:txBody>
      <dsp:txXfrm>
        <a:off x="4191000" y="793749"/>
        <a:ext cx="1904999" cy="1143000"/>
      </dsp:txXfrm>
    </dsp:sp>
    <dsp:sp modelId="{5F10E87C-F6C8-49D3-A98B-A844C0C7BB9C}">
      <dsp:nvSpPr>
        <dsp:cNvPr id="0" name=""/>
        <dsp:cNvSpPr/>
      </dsp:nvSpPr>
      <dsp:spPr>
        <a:xfrm>
          <a:off x="330669" y="2127250"/>
          <a:ext cx="3339160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Węgliki,cyjanowodór</a:t>
          </a:r>
          <a:r>
            <a:rPr lang="pl-PL" sz="2000" kern="1200" dirty="0" smtClean="0"/>
            <a:t>, cyjanki, kwas cyjanowy</a:t>
          </a:r>
          <a:endParaRPr lang="pl-PL" sz="2000" kern="1200" dirty="0"/>
        </a:p>
      </dsp:txBody>
      <dsp:txXfrm>
        <a:off x="330669" y="2127250"/>
        <a:ext cx="3339160" cy="1143000"/>
      </dsp:txXfrm>
    </dsp:sp>
    <dsp:sp modelId="{81415385-D8AB-4A3F-9672-1091F42E8E2C}">
      <dsp:nvSpPr>
        <dsp:cNvPr id="0" name=""/>
        <dsp:cNvSpPr/>
      </dsp:nvSpPr>
      <dsp:spPr>
        <a:xfrm>
          <a:off x="3860330" y="212724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Kwas piorunowy, </a:t>
          </a:r>
          <a:r>
            <a:rPr lang="pl-PL" sz="2000" kern="1200" dirty="0" err="1" smtClean="0"/>
            <a:t>izocyjanowy</a:t>
          </a:r>
          <a:r>
            <a:rPr lang="pl-PL" sz="2000" kern="1200" dirty="0" smtClean="0"/>
            <a:t> oraz ich sole</a:t>
          </a:r>
          <a:endParaRPr lang="pl-PL" sz="2000" kern="1200" dirty="0"/>
        </a:p>
      </dsp:txBody>
      <dsp:txXfrm>
        <a:off x="3860330" y="2127249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D2931-6485-48DD-9114-2BF6640850BC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E7A2B-4BE2-43A4-B1AB-7FB4BD8759F4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831FB-AEF4-4D60-8B7D-1F4086F673C0}">
      <dsp:nvSpPr>
        <dsp:cNvPr id="0" name=""/>
        <dsp:cNvSpPr/>
      </dsp:nvSpPr>
      <dsp:spPr>
        <a:xfrm>
          <a:off x="3695372" y="1124901"/>
          <a:ext cx="2427803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427803" y="341184"/>
              </a:lnTo>
              <a:lnTo>
                <a:pt x="2427803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5E3CB-69C9-494B-BE6B-51499A31A8B5}">
      <dsp:nvSpPr>
        <dsp:cNvPr id="0" name=""/>
        <dsp:cNvSpPr/>
      </dsp:nvSpPr>
      <dsp:spPr>
        <a:xfrm>
          <a:off x="1915150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B07E0-E144-4628-8032-8937F44DA370}">
      <dsp:nvSpPr>
        <dsp:cNvPr id="0" name=""/>
        <dsp:cNvSpPr/>
      </dsp:nvSpPr>
      <dsp:spPr>
        <a:xfrm>
          <a:off x="86314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3C91B-0254-4667-9C2F-FF1AFAD55776}">
      <dsp:nvSpPr>
        <dsp:cNvPr id="0" name=""/>
        <dsp:cNvSpPr/>
      </dsp:nvSpPr>
      <dsp:spPr>
        <a:xfrm>
          <a:off x="1915150" y="1124901"/>
          <a:ext cx="1780222" cy="500659"/>
        </a:xfrm>
        <a:custGeom>
          <a:avLst/>
          <a:gdLst/>
          <a:ahLst/>
          <a:cxnLst/>
          <a:rect l="0" t="0" r="0" b="0"/>
          <a:pathLst>
            <a:path>
              <a:moveTo>
                <a:pt x="1780222" y="0"/>
              </a:moveTo>
              <a:lnTo>
                <a:pt x="178022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99EA2-87AD-47F6-A7C5-B943A21CE20B}">
      <dsp:nvSpPr>
        <dsp:cNvPr id="0" name=""/>
        <dsp:cNvSpPr/>
      </dsp:nvSpPr>
      <dsp:spPr>
        <a:xfrm>
          <a:off x="1920843" y="31771"/>
          <a:ext cx="3549058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EA643-3F24-4E7C-AABB-166CF7155614}">
      <dsp:nvSpPr>
        <dsp:cNvPr id="0" name=""/>
        <dsp:cNvSpPr/>
      </dsp:nvSpPr>
      <dsp:spPr>
        <a:xfrm>
          <a:off x="2112117" y="213481"/>
          <a:ext cx="3549058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Połączenia organiczne</a:t>
          </a:r>
          <a:endParaRPr lang="pl-PL" sz="2800" b="1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2117" y="213481"/>
        <a:ext cx="3549058" cy="1093130"/>
      </dsp:txXfrm>
    </dsp:sp>
    <dsp:sp modelId="{92744B3F-1846-460A-985D-23CC21FD5FE5}">
      <dsp:nvSpPr>
        <dsp:cNvPr id="0" name=""/>
        <dsp:cNvSpPr/>
      </dsp:nvSpPr>
      <dsp:spPr>
        <a:xfrm>
          <a:off x="406836" y="1625561"/>
          <a:ext cx="3016626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382CB-DD18-4481-9904-17F2D3DC21F6}">
      <dsp:nvSpPr>
        <dsp:cNvPr id="0" name=""/>
        <dsp:cNvSpPr/>
      </dsp:nvSpPr>
      <dsp:spPr>
        <a:xfrm>
          <a:off x="598110" y="1807271"/>
          <a:ext cx="3016626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acykliczne(alifatyczne)</a:t>
          </a:r>
          <a:endParaRPr lang="pl-PL" sz="18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110" y="1807271"/>
        <a:ext cx="3016626" cy="1093130"/>
      </dsp:txXfrm>
    </dsp:sp>
    <dsp:sp modelId="{FAB4B50D-2C97-4666-8FBF-6E15E6D1DB15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CF0D-45D7-458C-9FEC-F3DA2D141F07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9059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nasycone</a:t>
          </a:r>
          <a:endParaRPr lang="pl-PL" sz="1800" b="1" kern="1200" dirty="0">
            <a:solidFill>
              <a:srgbClr val="90591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684" y="3401061"/>
        <a:ext cx="1721465" cy="1093130"/>
      </dsp:txXfrm>
    </dsp:sp>
    <dsp:sp modelId="{BE59EB45-34AC-4512-9D98-1AA1EDBF2203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0E3C-F921-4B4A-B335-661CFBF1A4E3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nienasycone</a:t>
          </a:r>
          <a:endParaRPr lang="pl-PL" sz="18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97697" y="3401061"/>
        <a:ext cx="1721465" cy="1093130"/>
      </dsp:txXfrm>
    </dsp:sp>
    <dsp:sp modelId="{4C489D39-1B9F-4B00-9CFA-6C1E34B2F45D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90E7B-0B88-4CAF-A884-095A917A85B2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cykliczne</a:t>
          </a:r>
          <a:endParaRPr lang="pl-PL" sz="1800" b="1" kern="12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3717" y="1807271"/>
        <a:ext cx="1721465" cy="1093130"/>
      </dsp:txXfrm>
    </dsp:sp>
    <dsp:sp modelId="{BCE9D26C-82AA-4F7B-BB80-540903D55B14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F0ADC-A971-4FF7-885B-A68427653147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heterocykliczne</a:t>
          </a:r>
          <a:endParaRPr lang="pl-PL" sz="1800" b="1" kern="1200" dirty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1710" y="3401061"/>
        <a:ext cx="1721465" cy="1093130"/>
      </dsp:txXfrm>
    </dsp:sp>
    <dsp:sp modelId="{257EAA38-2E5D-4EE1-BC14-C9A13A37C1B9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B8559-3BC9-4674-92E9-236B619851F4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CC00CC"/>
              </a:solidFill>
            </a:rPr>
            <a:t>aromatyczne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CC00CC"/>
              </a:solidFill>
            </a:rPr>
            <a:t>(karbocykliczne)</a:t>
          </a:r>
          <a:endParaRPr lang="pl-PL" sz="1800" kern="1200" dirty="0">
            <a:solidFill>
              <a:srgbClr val="CC00CC"/>
            </a:solidFill>
          </a:endParaRPr>
        </a:p>
      </dsp:txBody>
      <dsp:txXfrm>
        <a:off x="6505723" y="3401061"/>
        <a:ext cx="1721465" cy="10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DAC4-1095-4CBD-8952-0155BE850164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045-5793-441A-A4CD-10EDBA8EE6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045-5793-441A-A4CD-10EDBA8EE6B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E9C7-3DBF-4E65-AD54-E4C5D66B36E8}" type="datetimeFigureOut">
              <a:rPr lang="pl-PL" smtClean="0"/>
              <a:pPr/>
              <a:t>2010-02-16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25A5-6D83-4E41-9ADB-4664190D89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/index.php?title=W%C4%99giel_amorficzny&amp;action=edit&amp;redlink=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pl.wikipedia.org/wiki/Fuler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Lonsdaleit" TargetMode="External"/><Relationship Id="rId5" Type="http://schemas.openxmlformats.org/officeDocument/2006/relationships/hyperlink" Target="http://pl.wikipedia.org/wiki/Grafit" TargetMode="External"/><Relationship Id="rId4" Type="http://schemas.openxmlformats.org/officeDocument/2006/relationships/hyperlink" Target="http://pl.wikipedia.org/wiki/Diament" TargetMode="External"/><Relationship Id="rId9" Type="http://schemas.openxmlformats.org/officeDocument/2006/relationships/hyperlink" Target="http://pl.wikipedia.org/wiki/Nanorur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Chemia organiczna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r Robert </a:t>
            </a:r>
            <a:r>
              <a:rPr lang="pl-PL" dirty="0" smtClean="0"/>
              <a:t>Mroczka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Konfiguracja elektronowa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2273541" cy="6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857488" y="178592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1s</a:t>
            </a:r>
            <a:r>
              <a:rPr lang="pl-PL" baseline="30000" dirty="0"/>
              <a:t>2 </a:t>
            </a:r>
            <a:r>
              <a:rPr lang="pl-PL" dirty="0"/>
              <a:t>2s</a:t>
            </a:r>
            <a:r>
              <a:rPr lang="pl-PL" baseline="30000" dirty="0"/>
              <a:t>2</a:t>
            </a:r>
            <a:r>
              <a:rPr lang="pl-PL" dirty="0"/>
              <a:t> 2p</a:t>
            </a:r>
            <a:r>
              <a:rPr lang="pl-PL" baseline="30000" dirty="0"/>
              <a:t>2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42976" y="178592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= 6     </a:t>
            </a:r>
            <a:r>
              <a:rPr lang="pl-PL" sz="2400" b="1" dirty="0" smtClean="0"/>
              <a:t>C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42976" y="292893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= 7    </a:t>
            </a:r>
            <a:r>
              <a:rPr lang="pl-PL" sz="2400" b="1" dirty="0" smtClean="0"/>
              <a:t>N</a:t>
            </a:r>
            <a:r>
              <a:rPr lang="pl-PL" sz="2400" dirty="0" smtClean="0"/>
              <a:t> </a:t>
            </a:r>
            <a:r>
              <a:rPr lang="pl-PL" dirty="0" smtClean="0"/>
              <a:t>         1s</a:t>
            </a:r>
            <a:r>
              <a:rPr lang="pl-PL" baseline="30000" dirty="0" smtClean="0"/>
              <a:t>2 </a:t>
            </a:r>
            <a:r>
              <a:rPr lang="pl-PL" dirty="0"/>
              <a:t>2s</a:t>
            </a:r>
            <a:r>
              <a:rPr lang="pl-PL" baseline="30000" dirty="0"/>
              <a:t>2</a:t>
            </a:r>
            <a:r>
              <a:rPr lang="pl-PL" dirty="0"/>
              <a:t> 2p</a:t>
            </a:r>
            <a:r>
              <a:rPr lang="pl-PL" baseline="30000" dirty="0"/>
              <a:t>3</a:t>
            </a:r>
            <a:endParaRPr lang="pl-PL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42976" y="3857628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 = 8   </a:t>
            </a:r>
            <a:r>
              <a:rPr lang="pl-PL" sz="2400" b="1" dirty="0" smtClean="0"/>
              <a:t>O </a:t>
            </a:r>
            <a:r>
              <a:rPr lang="pl-PL" b="1" dirty="0" smtClean="0"/>
              <a:t> </a:t>
            </a:r>
            <a:r>
              <a:rPr lang="pl-PL" dirty="0" smtClean="0"/>
              <a:t>         1s</a:t>
            </a:r>
            <a:r>
              <a:rPr lang="pl-PL" baseline="30000" dirty="0" smtClean="0"/>
              <a:t>2 </a:t>
            </a:r>
            <a:r>
              <a:rPr lang="pl-PL" dirty="0"/>
              <a:t>2s</a:t>
            </a:r>
            <a:r>
              <a:rPr lang="pl-PL" baseline="30000" dirty="0"/>
              <a:t>2</a:t>
            </a:r>
            <a:r>
              <a:rPr lang="pl-PL" dirty="0"/>
              <a:t> 2p</a:t>
            </a:r>
            <a:r>
              <a:rPr lang="pl-PL" baseline="30000" dirty="0"/>
              <a:t>4</a:t>
            </a:r>
            <a:endParaRPr lang="pl-PL" dirty="0"/>
          </a:p>
          <a:p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2273541" cy="6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2273541" cy="6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Orbitale atomowe i molekularne</a:t>
            </a:r>
            <a:endParaRPr lang="pl-PL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28662" y="1857364"/>
          <a:ext cx="1052513" cy="1052513"/>
        </p:xfrm>
        <a:graphic>
          <a:graphicData uri="http://schemas.openxmlformats.org/presentationml/2006/ole">
            <p:oleObj spid="_x0000_s1027" name="CS ChemDraw Drawing" r:id="rId4" imgW="1052554" imgH="1053051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71802" y="1714488"/>
          <a:ext cx="642942" cy="1998867"/>
        </p:xfrm>
        <a:graphic>
          <a:graphicData uri="http://schemas.openxmlformats.org/presentationml/2006/ole">
            <p:oleObj spid="_x0000_s1028" name="CS ChemDraw Drawing" r:id="rId5" imgW="568021" imgH="1766183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143504" y="1785926"/>
          <a:ext cx="2051050" cy="2051050"/>
        </p:xfrm>
        <a:graphic>
          <a:graphicData uri="http://schemas.openxmlformats.org/presentationml/2006/ole">
            <p:oleObj spid="_x0000_s1029" name="CS ChemDraw Drawing" r:id="rId6" imgW="2050940" imgH="2050940" progId="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14348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 typu </a:t>
            </a:r>
            <a:r>
              <a:rPr lang="pl-PL" sz="2400" b="1" dirty="0" smtClean="0"/>
              <a:t>s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00298" y="400050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 typu </a:t>
            </a:r>
            <a:r>
              <a:rPr lang="pl-PL" sz="2400" b="1" dirty="0" smtClean="0"/>
              <a:t>p</a:t>
            </a:r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29256" y="414338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 typu </a:t>
            </a:r>
            <a:r>
              <a:rPr lang="pl-PL" sz="2400" b="1" dirty="0" err="1" smtClean="0"/>
              <a:t>d</a:t>
            </a:r>
            <a:r>
              <a:rPr lang="pl-PL" sz="1200" b="1" dirty="0" err="1" smtClean="0"/>
              <a:t>xy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Hybrydyzacja – orbitale molekularne</a:t>
            </a:r>
            <a:br>
              <a:rPr lang="pl-PL" dirty="0" smtClean="0"/>
            </a:br>
            <a:r>
              <a:rPr lang="pl-PL" dirty="0" smtClean="0"/>
              <a:t> typu </a:t>
            </a:r>
            <a:r>
              <a:rPr lang="el-GR" sz="5400" b="1" dirty="0" smtClean="0"/>
              <a:t>σ</a:t>
            </a:r>
            <a:r>
              <a:rPr lang="pl-PL" sz="5400" b="1" dirty="0" smtClean="0"/>
              <a:t> </a:t>
            </a:r>
            <a:r>
              <a:rPr lang="pl-PL" sz="4000" dirty="0" smtClean="0"/>
              <a:t>(wodór)</a:t>
            </a:r>
            <a:endParaRPr lang="pl-PL" sz="40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857224" y="2714620"/>
          <a:ext cx="803275" cy="803275"/>
        </p:xfrm>
        <a:graphic>
          <a:graphicData uri="http://schemas.openxmlformats.org/presentationml/2006/ole">
            <p:oleObj spid="_x0000_s30722" name="CS ChemDraw Drawing" r:id="rId4" imgW="802585" imgH="802585" progId="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000232" y="2714620"/>
          <a:ext cx="803275" cy="803275"/>
        </p:xfrm>
        <a:graphic>
          <a:graphicData uri="http://schemas.openxmlformats.org/presentationml/2006/ole">
            <p:oleObj spid="_x0000_s30723" name="CS ChemDraw Drawing" r:id="rId5" imgW="802585" imgH="802585" progId="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428992" y="2786058"/>
          <a:ext cx="803275" cy="803275"/>
        </p:xfrm>
        <a:graphic>
          <a:graphicData uri="http://schemas.openxmlformats.org/presentationml/2006/ole">
            <p:oleObj spid="_x0000_s30724" name="CS ChemDraw Drawing" r:id="rId6" imgW="802585" imgH="802585" progId="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929058" y="2786058"/>
          <a:ext cx="803275" cy="803275"/>
        </p:xfrm>
        <a:graphic>
          <a:graphicData uri="http://schemas.openxmlformats.org/presentationml/2006/ole">
            <p:oleObj spid="_x0000_s30725" name="CS ChemDraw Drawing" r:id="rId7" imgW="802585" imgH="802585" progId="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214942" y="2786058"/>
          <a:ext cx="1185863" cy="855663"/>
        </p:xfrm>
        <a:graphic>
          <a:graphicData uri="http://schemas.openxmlformats.org/presentationml/2006/ole">
            <p:oleObj spid="_x0000_s30727" name="CS ChemDraw Drawing" r:id="rId8" imgW="1185738" imgH="856256" progId="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6715140" y="2786058"/>
          <a:ext cx="1349375" cy="825501"/>
        </p:xfrm>
        <a:graphic>
          <a:graphicData uri="http://schemas.openxmlformats.org/presentationml/2006/ole">
            <p:oleObj spid="_x0000_s30729" name="CS ChemDraw Drawing" r:id="rId9" imgW="1349734" imgH="753883" progId="">
              <p:embed/>
            </p:oleObj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1000100" y="37861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orbitale s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786050" y="385762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Nakładanie się orbitali(hybrydyzacja)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786446" y="3857628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 wiążący</a:t>
            </a:r>
          </a:p>
          <a:p>
            <a:r>
              <a:rPr lang="pl-PL" dirty="0" smtClean="0"/>
              <a:t>(molekularny) typu </a:t>
            </a:r>
            <a:r>
              <a:rPr lang="el-GR" sz="2400" b="1" dirty="0" smtClean="0"/>
              <a:t>σ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Hybrydyzacja – orbitale molekularne</a:t>
            </a:r>
            <a:br>
              <a:rPr lang="pl-PL" dirty="0" smtClean="0"/>
            </a:br>
            <a:r>
              <a:rPr lang="pl-PL" dirty="0" smtClean="0"/>
              <a:t> typu </a:t>
            </a:r>
            <a:r>
              <a:rPr lang="el-GR" sz="5400" b="1" dirty="0" smtClean="0"/>
              <a:t>σ</a:t>
            </a:r>
            <a:r>
              <a:rPr lang="pl-PL" sz="5400" b="1" dirty="0" smtClean="0"/>
              <a:t> </a:t>
            </a:r>
            <a:r>
              <a:rPr lang="pl-PL" sz="4000" dirty="0" smtClean="0"/>
              <a:t>(fluor)</a:t>
            </a:r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4429124" y="1857364"/>
            <a:ext cx="2928949" cy="417512"/>
            <a:chOff x="4214810" y="4286256"/>
            <a:chExt cx="2928949" cy="417512"/>
          </a:xfrm>
        </p:grpSpPr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4214810" y="4286256"/>
            <a:ext cx="1285884" cy="417256"/>
          </p:xfrm>
          <a:graphic>
            <a:graphicData uri="http://schemas.openxmlformats.org/presentationml/2006/ole">
              <p:oleObj spid="_x0000_s31746" name="CS ChemDraw Drawing" r:id="rId4" imgW="1555474" imgH="505405" progId="">
                <p:embed/>
              </p:oleObj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5857884" y="4286256"/>
            <a:ext cx="1285875" cy="417512"/>
          </p:xfrm>
          <a:graphic>
            <a:graphicData uri="http://schemas.openxmlformats.org/presentationml/2006/ole">
              <p:oleObj spid="_x0000_s31747" name="CS ChemDraw Drawing" r:id="rId5" imgW="1555474" imgH="506896" progId="">
                <p:embed/>
              </p:oleObj>
            </a:graphicData>
          </a:graphic>
        </p:graphicFrame>
        <p:sp>
          <p:nvSpPr>
            <p:cNvPr id="6" name="Prostokąt 5"/>
            <p:cNvSpPr/>
            <p:nvPr/>
          </p:nvSpPr>
          <p:spPr>
            <a:xfrm>
              <a:off x="5500694" y="428625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000100" y="1857364"/>
            <a:ext cx="2928949" cy="417512"/>
            <a:chOff x="785786" y="4286256"/>
            <a:chExt cx="2928949" cy="417512"/>
          </a:xfrm>
        </p:grpSpPr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785786" y="4286256"/>
            <a:ext cx="1285884" cy="417256"/>
          </p:xfrm>
          <a:graphic>
            <a:graphicData uri="http://schemas.openxmlformats.org/presentationml/2006/ole">
              <p:oleObj spid="_x0000_s31748" name="CS ChemDraw Drawing" r:id="rId6" imgW="1555474" imgH="505405" progId="">
                <p:embed/>
              </p:oleObj>
            </a:graphicData>
          </a:graphic>
        </p:graphicFrame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2428860" y="4286256"/>
            <a:ext cx="1285875" cy="417512"/>
          </p:xfrm>
          <a:graphic>
            <a:graphicData uri="http://schemas.openxmlformats.org/presentationml/2006/ole">
              <p:oleObj spid="_x0000_s31749" name="CS ChemDraw Drawing" r:id="rId7" imgW="1555474" imgH="506896" progId="">
                <p:embed/>
              </p:oleObj>
            </a:graphicData>
          </a:graphic>
        </p:graphicFrame>
        <p:sp>
          <p:nvSpPr>
            <p:cNvPr id="10" name="Prostokąt 9"/>
            <p:cNvSpPr/>
            <p:nvPr/>
          </p:nvSpPr>
          <p:spPr>
            <a:xfrm>
              <a:off x="2071670" y="428625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071538" y="3286124"/>
            <a:ext cx="5643593" cy="417512"/>
            <a:chOff x="857224" y="5214950"/>
            <a:chExt cx="5643593" cy="41751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57224" y="5214950"/>
            <a:ext cx="1285884" cy="417256"/>
          </p:xfrm>
          <a:graphic>
            <a:graphicData uri="http://schemas.openxmlformats.org/presentationml/2006/ole">
              <p:oleObj spid="_x0000_s31750" name="CS ChemDraw Drawing" r:id="rId8" imgW="1555474" imgH="505405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500298" y="5214950"/>
            <a:ext cx="1285875" cy="417512"/>
          </p:xfrm>
          <a:graphic>
            <a:graphicData uri="http://schemas.openxmlformats.org/presentationml/2006/ole">
              <p:oleObj spid="_x0000_s31751" name="CS ChemDraw Drawing" r:id="rId9" imgW="1555474" imgH="506896" progId="">
                <p:embed/>
              </p:oleObj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2143108" y="521495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3571868" y="5214950"/>
            <a:ext cx="1285884" cy="417256"/>
          </p:xfrm>
          <a:graphic>
            <a:graphicData uri="http://schemas.openxmlformats.org/presentationml/2006/ole">
              <p:oleObj spid="_x0000_s31752" name="CS ChemDraw Drawing" r:id="rId10" imgW="1555474" imgH="505405" progId="">
                <p:embed/>
              </p:oleObj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5214942" y="5214950"/>
            <a:ext cx="1285875" cy="417512"/>
          </p:xfrm>
          <a:graphic>
            <a:graphicData uri="http://schemas.openxmlformats.org/presentationml/2006/ole">
              <p:oleObj spid="_x0000_s31753" name="CS ChemDraw Drawing" r:id="rId11" imgW="1555474" imgH="506896" progId="">
                <p:embed/>
              </p:oleObj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4857752" y="521495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571604" y="4786322"/>
            <a:ext cx="4786337" cy="518912"/>
            <a:chOff x="1357290" y="5857892"/>
            <a:chExt cx="4786337" cy="518912"/>
          </a:xfrm>
        </p:grpSpPr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3143240" y="5857892"/>
            <a:ext cx="1214446" cy="518912"/>
          </p:xfrm>
          <a:graphic>
            <a:graphicData uri="http://schemas.openxmlformats.org/presentationml/2006/ole">
              <p:oleObj spid="_x0000_s31754" name="CS ChemDraw Drawing" r:id="rId12" imgW="1407878" imgH="601814" progId="">
                <p:embed/>
              </p:oleObj>
            </a:graphicData>
          </a:graphic>
        </p:graphicFrame>
        <p:graphicFrame>
          <p:nvGraphicFramePr>
            <p:cNvPr id="20" name="Object 11"/>
            <p:cNvGraphicFramePr>
              <a:graphicFrameLocks noChangeAspect="1"/>
            </p:cNvGraphicFramePr>
            <p:nvPr/>
          </p:nvGraphicFramePr>
          <p:xfrm>
            <a:off x="1357290" y="5929330"/>
            <a:ext cx="1285884" cy="417256"/>
          </p:xfrm>
          <a:graphic>
            <a:graphicData uri="http://schemas.openxmlformats.org/presentationml/2006/ole">
              <p:oleObj spid="_x0000_s31755" name="CS ChemDraw Drawing" r:id="rId13" imgW="1555474" imgH="505405" progId="">
                <p:embed/>
              </p:oleObj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2643174" y="592933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  <p:graphicFrame>
          <p:nvGraphicFramePr>
            <p:cNvPr id="22" name="Object 12"/>
            <p:cNvGraphicFramePr>
              <a:graphicFrameLocks noChangeAspect="1"/>
            </p:cNvGraphicFramePr>
            <p:nvPr/>
          </p:nvGraphicFramePr>
          <p:xfrm>
            <a:off x="4857752" y="5929330"/>
            <a:ext cx="1285875" cy="417512"/>
          </p:xfrm>
          <a:graphic>
            <a:graphicData uri="http://schemas.openxmlformats.org/presentationml/2006/ole">
              <p:oleObj spid="_x0000_s31756" name="CS ChemDraw Drawing" r:id="rId14" imgW="1555474" imgH="506896" progId="">
                <p:embed/>
              </p:oleObj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4500562" y="592933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</a:t>
              </a:r>
              <a:endParaRPr lang="pl-PL" dirty="0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50029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Oddzielne orbitale p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643174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Hybrydyzacja orbitali p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000364" y="564357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Orbital wiążący </a:t>
            </a:r>
            <a:r>
              <a:rPr lang="el-GR" b="1" dirty="0" smtClean="0"/>
              <a:t>σ</a:t>
            </a:r>
            <a:r>
              <a:rPr lang="pl-PL" b="1" dirty="0" smtClean="0"/>
              <a:t> – wiązanie </a:t>
            </a:r>
            <a:r>
              <a:rPr lang="el-GR" b="1" dirty="0" smtClean="0"/>
              <a:t>σ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Hybrydyzacja atomowa </a:t>
            </a:r>
            <a:r>
              <a:rPr lang="pl-PL" i="1" dirty="0" err="1" smtClean="0"/>
              <a:t>sp</a:t>
            </a:r>
            <a:r>
              <a:rPr lang="pl-PL" i="1" dirty="0" smtClean="0"/>
              <a:t> - beryl</a:t>
            </a:r>
            <a:endParaRPr lang="pl-PL" i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42976" y="1857364"/>
          <a:ext cx="2922587" cy="1155700"/>
        </p:xfrm>
        <a:graphic>
          <a:graphicData uri="http://schemas.openxmlformats.org/presentationml/2006/ole">
            <p:oleObj spid="_x0000_s33794" name="CS ChemDraw Drawing" r:id="rId4" imgW="2922601" imgH="1156418" progId="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142976" y="3143248"/>
          <a:ext cx="2922587" cy="1155700"/>
        </p:xfrm>
        <a:graphic>
          <a:graphicData uri="http://schemas.openxmlformats.org/presentationml/2006/ole">
            <p:oleObj spid="_x0000_s33795" name="CS ChemDraw Drawing" r:id="rId5" imgW="2922601" imgH="1155921" progId="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14414" y="4929198"/>
          <a:ext cx="2922587" cy="1155700"/>
        </p:xfrm>
        <a:graphic>
          <a:graphicData uri="http://schemas.openxmlformats.org/presentationml/2006/ole">
            <p:oleObj spid="_x0000_s33796" name="CS ChemDraw Drawing" r:id="rId6" imgW="2922601" imgH="1156418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643438" y="18573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 – stan podstawowy – orbital </a:t>
            </a:r>
            <a:r>
              <a:rPr lang="pl-PL" b="1" dirty="0" smtClean="0"/>
              <a:t>2s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43438" y="314324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 – stan wzbudzony – dodatkowy orbital </a:t>
            </a:r>
            <a:r>
              <a:rPr lang="pl-PL" b="1" i="1" dirty="0" smtClean="0"/>
              <a:t>p</a:t>
            </a:r>
            <a:endParaRPr lang="pl-PL" b="1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786314" y="50006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 – orbital atomowy </a:t>
            </a:r>
            <a:r>
              <a:rPr lang="pl-PL" b="1" i="1" dirty="0" err="1" smtClean="0"/>
              <a:t>sp</a:t>
            </a:r>
            <a:endParaRPr lang="pl-PL" b="1" i="1" dirty="0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357818" y="5500702"/>
          <a:ext cx="1120775" cy="682625"/>
        </p:xfrm>
        <a:graphic>
          <a:graphicData uri="http://schemas.openxmlformats.org/presentationml/2006/ole">
            <p:oleObj spid="_x0000_s33798" name="CS ChemDraw Drawing" r:id="rId7" imgW="1121134" imgH="682321" progId="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643570" y="2285992"/>
          <a:ext cx="717551" cy="717551"/>
        </p:xfrm>
        <a:graphic>
          <a:graphicData uri="http://schemas.openxmlformats.org/presentationml/2006/ole">
            <p:oleObj spid="_x0000_s33799" name="CS ChemDraw Drawing" r:id="rId8" imgW="1147473" imgH="1147473" progId="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5214942" y="3857628"/>
          <a:ext cx="574674" cy="574674"/>
        </p:xfrm>
        <a:graphic>
          <a:graphicData uri="http://schemas.openxmlformats.org/presentationml/2006/ole">
            <p:oleObj spid="_x0000_s33800" name="CS ChemDraw Drawing" r:id="rId9" imgW="1147473" imgH="1147473" progId="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6072198" y="3929066"/>
          <a:ext cx="1154113" cy="385763"/>
        </p:xfrm>
        <a:graphic>
          <a:graphicData uri="http://schemas.openxmlformats.org/presentationml/2006/ole">
            <p:oleObj spid="_x0000_s33803" name="CS ChemDraw Drawing" r:id="rId10" imgW="1153436" imgH="38514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Hybrydyzacja orbitali </a:t>
            </a:r>
            <a:r>
              <a:rPr lang="pl-PL" dirty="0" err="1" smtClean="0"/>
              <a:t>sp</a:t>
            </a:r>
            <a:r>
              <a:rPr lang="pl-PL" dirty="0" smtClean="0"/>
              <a:t> i p – tworzenie wiązania typu </a:t>
            </a:r>
            <a:r>
              <a:rPr lang="el-GR" b="1" dirty="0" smtClean="0"/>
              <a:t>σ</a:t>
            </a:r>
            <a:r>
              <a:rPr lang="pl-PL" b="1" dirty="0" smtClean="0"/>
              <a:t> w cząsteczce BeCl</a:t>
            </a:r>
            <a:r>
              <a:rPr lang="pl-PL" sz="2000" b="1" dirty="0" smtClean="0"/>
              <a:t>2</a:t>
            </a:r>
            <a:endParaRPr lang="pl-PL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14348" y="1714488"/>
          <a:ext cx="5922657" cy="857256"/>
        </p:xfrm>
        <a:graphic>
          <a:graphicData uri="http://schemas.openxmlformats.org/presentationml/2006/ole">
            <p:oleObj spid="_x0000_s34818" name="CS ChemDraw Drawing" r:id="rId4" imgW="4331970" imgH="627656" progId="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428728" y="3286124"/>
          <a:ext cx="5361243" cy="785818"/>
        </p:xfrm>
        <a:graphic>
          <a:graphicData uri="http://schemas.openxmlformats.org/presentationml/2006/ole">
            <p:oleObj spid="_x0000_s34819" name="CS ChemDraw Drawing" r:id="rId5" imgW="4332467" imgH="635110" progId="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57488" y="5143512"/>
          <a:ext cx="1654175" cy="696913"/>
        </p:xfrm>
        <a:graphic>
          <a:graphicData uri="http://schemas.openxmlformats.org/presentationml/2006/ole">
            <p:oleObj spid="_x0000_s34820" name="CS ChemDraw Drawing" r:id="rId6" imgW="1654368" imgH="697230" progId="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285984" y="2714620"/>
            <a:ext cx="36433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Nakładanie się orbitali typu </a:t>
            </a:r>
            <a:r>
              <a:rPr lang="pl-PL" b="1" i="1" dirty="0" smtClean="0"/>
              <a:t>p i </a:t>
            </a:r>
            <a:r>
              <a:rPr lang="pl-PL" b="1" i="1" dirty="0" err="1" smtClean="0"/>
              <a:t>sp</a:t>
            </a:r>
            <a:endParaRPr lang="pl-PL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00298" y="4143380"/>
            <a:ext cx="36433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Orbitale </a:t>
            </a:r>
            <a:r>
              <a:rPr lang="pl-PL" b="1" i="1" dirty="0" err="1" smtClean="0"/>
              <a:t>shybrydyzowane</a:t>
            </a:r>
            <a:r>
              <a:rPr lang="pl-PL" b="1" i="1" dirty="0" smtClean="0"/>
              <a:t> typu </a:t>
            </a:r>
            <a:r>
              <a:rPr lang="pl-PL" b="1" i="1" dirty="0" err="1" smtClean="0"/>
              <a:t>p-sp</a:t>
            </a:r>
            <a:r>
              <a:rPr lang="pl-PL" b="1" i="1" dirty="0" smtClean="0"/>
              <a:t> tworzące wiązanie </a:t>
            </a:r>
            <a:r>
              <a:rPr lang="el-GR" b="1" dirty="0" smtClean="0"/>
              <a:t>σ</a:t>
            </a:r>
            <a:endParaRPr lang="pl-PL" b="1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14612" y="5857892"/>
            <a:ext cx="192882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Kształt cząsteczki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Wiązania typu </a:t>
            </a:r>
            <a:r>
              <a:rPr lang="el-GR" b="1" i="1" dirty="0" smtClean="0"/>
              <a:t>π</a:t>
            </a:r>
            <a:endParaRPr lang="pl-PL" b="1" i="1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85918" y="2143116"/>
          <a:ext cx="3490913" cy="1166813"/>
        </p:xfrm>
        <a:graphic>
          <a:graphicData uri="http://schemas.openxmlformats.org/presentationml/2006/ole">
            <p:oleObj spid="_x0000_s35842" name="CS ChemDraw Drawing" r:id="rId4" imgW="3491120" imgH="1166854" progId="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500166" y="38576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Boczne przenikanie się orbitali – wiązanie </a:t>
            </a:r>
            <a:r>
              <a:rPr lang="el-GR" b="1" i="1" dirty="0" smtClean="0"/>
              <a:t>π </a:t>
            </a:r>
            <a:r>
              <a:rPr lang="pl-PL" b="1" i="1" dirty="0" smtClean="0"/>
              <a:t> - </a:t>
            </a:r>
            <a:r>
              <a:rPr lang="pl-PL" dirty="0" smtClean="0"/>
              <a:t>wszystkie związki nienasycone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Konfiguracja elektronowa węgla w stanie podstawowym</a:t>
            </a:r>
            <a:endParaRPr lang="pl-PL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85852" y="1857364"/>
          <a:ext cx="2922587" cy="1155700"/>
        </p:xfrm>
        <a:graphic>
          <a:graphicData uri="http://schemas.openxmlformats.org/presentationml/2006/ole">
            <p:oleObj spid="_x0000_s36866" name="CS ChemDraw Drawing" r:id="rId4" imgW="2922601" imgH="1155921" progId="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285852" y="3429000"/>
          <a:ext cx="2924175" cy="1155700"/>
        </p:xfrm>
        <a:graphic>
          <a:graphicData uri="http://schemas.openxmlformats.org/presentationml/2006/ole">
            <p:oleObj spid="_x0000_s36867" name="CS ChemDraw Drawing" r:id="rId5" imgW="2924092" imgH="1156418" progId="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285852" y="4714884"/>
          <a:ext cx="2619375" cy="1125537"/>
        </p:xfrm>
        <a:graphic>
          <a:graphicData uri="http://schemas.openxmlformats.org/presentationml/2006/ole">
            <p:oleObj spid="_x0000_s36868" name="CS ChemDraw Drawing" r:id="rId6" imgW="2619458" imgH="1126103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857752" y="19288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atom C – stan podstawowy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14876" y="350043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atom C – stan wzbudzony, cztery niesparowane elektrony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3438" y="464344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atom C – orbital atomowy </a:t>
            </a:r>
            <a:r>
              <a:rPr lang="pl-PL" dirty="0" err="1" smtClean="0"/>
              <a:t>zhybrydyzowany</a:t>
            </a:r>
            <a:r>
              <a:rPr lang="pl-PL" dirty="0" smtClean="0"/>
              <a:t> typu sp</a:t>
            </a:r>
            <a:r>
              <a:rPr lang="pl-PL" baseline="30000" dirty="0" smtClean="0"/>
              <a:t>3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Orbital atomowy sp</a:t>
            </a:r>
            <a:r>
              <a:rPr lang="pl-PL" baseline="30000" dirty="0" smtClean="0"/>
              <a:t>3</a:t>
            </a:r>
            <a:endParaRPr lang="pl-PL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785918" y="3643314"/>
          <a:ext cx="1728317" cy="785818"/>
        </p:xfrm>
        <a:graphic>
          <a:graphicData uri="http://schemas.openxmlformats.org/presentationml/2006/ole">
            <p:oleObj spid="_x0000_s37890" name="CS ChemDraw Drawing" r:id="rId4" imgW="1138030" imgH="517829" progId="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643438" y="2214554"/>
          <a:ext cx="2589213" cy="2511425"/>
        </p:xfrm>
        <a:graphic>
          <a:graphicData uri="http://schemas.openxmlformats.org/presentationml/2006/ole">
            <p:oleObj spid="_x0000_s37893" name="CS ChemDraw Drawing" r:id="rId5" imgW="2588647" imgH="2511121" progId="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857752" y="50720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tetraedr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Cząsteczka metanu – orbitale molekularne</a:t>
            </a:r>
            <a:endParaRPr lang="pl-PL" dirty="0"/>
          </a:p>
        </p:txBody>
      </p:sp>
      <p:pic>
        <p:nvPicPr>
          <p:cNvPr id="9" name="Obraz 8" descr="metan_new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214687"/>
            <a:ext cx="1714512" cy="1857802"/>
          </a:xfrm>
          <a:prstGeom prst="rect">
            <a:avLst/>
          </a:prstGeom>
        </p:spPr>
      </p:pic>
      <p:pic>
        <p:nvPicPr>
          <p:cNvPr id="10" name="Obraz 9" descr="metan_new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214686"/>
            <a:ext cx="1712711" cy="185738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142976" y="171448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Hybrydyzacja sp</a:t>
            </a:r>
            <a:r>
              <a:rPr lang="pl-PL" baseline="30000" dirty="0" smtClean="0"/>
              <a:t>3   </a:t>
            </a:r>
            <a:r>
              <a:rPr lang="pl-PL" dirty="0" smtClean="0"/>
              <a:t>  -  s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86380" y="535782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Kąty pomiędzy wiązaniami </a:t>
            </a:r>
            <a:r>
              <a:rPr lang="pl-PL" dirty="0" err="1" smtClean="0"/>
              <a:t>C-H</a:t>
            </a:r>
            <a:r>
              <a:rPr lang="pl-PL" dirty="0" smtClean="0"/>
              <a:t> 109 st.</a:t>
            </a:r>
            <a:endParaRPr lang="pl-PL" dirty="0"/>
          </a:p>
        </p:txBody>
      </p:sp>
      <p:pic>
        <p:nvPicPr>
          <p:cNvPr id="14" name="Obraz 13" descr="metan_new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071678"/>
            <a:ext cx="3416816" cy="3041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85852" y="207167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Morrison, </a:t>
            </a:r>
            <a:r>
              <a:rPr lang="pl-PL" dirty="0" err="1" smtClean="0"/>
              <a:t>Boyd</a:t>
            </a:r>
            <a:r>
              <a:rPr lang="pl-PL" dirty="0" smtClean="0"/>
              <a:t> „Chemia organiczna”</a:t>
            </a:r>
          </a:p>
          <a:p>
            <a:endParaRPr lang="pl-PL" dirty="0" smtClean="0"/>
          </a:p>
          <a:p>
            <a:r>
              <a:rPr lang="pl-PL" dirty="0" smtClean="0"/>
              <a:t>Mastalerz</a:t>
            </a:r>
          </a:p>
          <a:p>
            <a:endParaRPr lang="pl-PL" dirty="0" smtClean="0"/>
          </a:p>
          <a:p>
            <a:r>
              <a:rPr lang="pl-PL" dirty="0" smtClean="0"/>
              <a:t>Kupryszewski „ Wstęp do chemii organicznej”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Wiązania kowalencyjne - parametry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Długość wiązania</a:t>
            </a:r>
          </a:p>
          <a:p>
            <a:r>
              <a:rPr lang="pl-PL" dirty="0" smtClean="0"/>
              <a:t>Energia dysocjacji</a:t>
            </a:r>
          </a:p>
          <a:p>
            <a:r>
              <a:rPr lang="pl-PL" dirty="0" smtClean="0"/>
              <a:t>Kąt między wiązaniami</a:t>
            </a:r>
          </a:p>
          <a:p>
            <a:endParaRPr lang="pl-PL" dirty="0" smtClean="0"/>
          </a:p>
          <a:p>
            <a:r>
              <a:rPr lang="pl-PL" dirty="0" smtClean="0"/>
              <a:t>Zakaz </a:t>
            </a:r>
            <a:r>
              <a:rPr lang="pl-PL" dirty="0" err="1" smtClean="0"/>
              <a:t>Pauliego</a:t>
            </a:r>
            <a:r>
              <a:rPr lang="pl-PL" dirty="0" smtClean="0"/>
              <a:t>, reguła </a:t>
            </a:r>
            <a:r>
              <a:rPr lang="pl-PL" smtClean="0"/>
              <a:t>Hunda</a:t>
            </a:r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Polarność wiązań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Elektroujemność, różnica w gęstości chmury elektronowej</a:t>
            </a:r>
            <a:endParaRPr lang="pl-PL" dirty="0"/>
          </a:p>
        </p:txBody>
      </p:sp>
      <p:pic>
        <p:nvPicPr>
          <p:cNvPr id="4" name="Obraz 3" descr="wod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857496"/>
            <a:ext cx="2894378" cy="2321626"/>
          </a:xfrm>
          <a:prstGeom prst="rect">
            <a:avLst/>
          </a:prstGeom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42976" y="5286388"/>
          <a:ext cx="4873625" cy="1379537"/>
        </p:xfrm>
        <a:graphic>
          <a:graphicData uri="http://schemas.openxmlformats.org/presentationml/2006/ole">
            <p:oleObj spid="_x0000_s39938" name="CS ChemDraw Drawing" r:id="rId5" imgW="4873156" imgH="1380048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pl-PL" dirty="0" smtClean="0"/>
              <a:t>Chemia organiczna – chemia związków węgla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928662" y="1714488"/>
            <a:ext cx="4071966" cy="43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786446" y="2285992"/>
            <a:ext cx="25003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Odmiany alotropowe węgla: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b="1" dirty="0" smtClean="0"/>
              <a:t>a) </a:t>
            </a:r>
            <a:r>
              <a:rPr lang="pl-PL" sz="2000" b="1" dirty="0" smtClean="0">
                <a:hlinkClick r:id="rId4" tooltip="Diament"/>
              </a:rPr>
              <a:t>diament</a:t>
            </a:r>
            <a:r>
              <a:rPr lang="pl-PL" sz="2000" b="1" dirty="0" smtClean="0"/>
              <a:t>, </a:t>
            </a:r>
          </a:p>
          <a:p>
            <a:r>
              <a:rPr lang="pl-PL" sz="2000" b="1" dirty="0" smtClean="0"/>
              <a:t>b) </a:t>
            </a:r>
            <a:r>
              <a:rPr lang="pl-PL" sz="2000" b="1" dirty="0" smtClean="0">
                <a:hlinkClick r:id="rId5" tooltip="Grafit"/>
              </a:rPr>
              <a:t>grafit</a:t>
            </a:r>
            <a:r>
              <a:rPr lang="pl-PL" sz="2000" b="1" dirty="0" smtClean="0"/>
              <a:t>, </a:t>
            </a:r>
          </a:p>
          <a:p>
            <a:r>
              <a:rPr lang="pl-PL" sz="2000" b="1" dirty="0" smtClean="0"/>
              <a:t>c) </a:t>
            </a:r>
            <a:r>
              <a:rPr lang="pl-PL" sz="2000" b="1" dirty="0" err="1" smtClean="0">
                <a:hlinkClick r:id="rId6" tooltip="Lonsdaleit"/>
              </a:rPr>
              <a:t>lonsdaleit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d) </a:t>
            </a:r>
            <a:r>
              <a:rPr lang="pl-PL" sz="2000" b="1" dirty="0" err="1" smtClean="0">
                <a:hlinkClick r:id="rId7" tooltip="Fuleren"/>
              </a:rPr>
              <a:t>fuleren</a:t>
            </a:r>
            <a:r>
              <a:rPr lang="pl-PL" sz="2000" b="1" dirty="0" smtClean="0"/>
              <a:t> C60 </a:t>
            </a:r>
          </a:p>
          <a:p>
            <a:r>
              <a:rPr lang="pl-PL" sz="2000" b="1" dirty="0" smtClean="0"/>
              <a:t>e) </a:t>
            </a:r>
            <a:r>
              <a:rPr lang="pl-PL" sz="2000" b="1" dirty="0" err="1" smtClean="0">
                <a:hlinkClick r:id="rId7" tooltip="Fuleren"/>
              </a:rPr>
              <a:t>fuleren</a:t>
            </a:r>
            <a:r>
              <a:rPr lang="pl-PL" sz="2000" b="1" dirty="0" smtClean="0"/>
              <a:t> C540 </a:t>
            </a:r>
          </a:p>
          <a:p>
            <a:r>
              <a:rPr lang="pl-PL" sz="2000" b="1" dirty="0" smtClean="0"/>
              <a:t>f) </a:t>
            </a:r>
            <a:r>
              <a:rPr lang="pl-PL" sz="2000" b="1" dirty="0" err="1" smtClean="0">
                <a:hlinkClick r:id="rId7" tooltip="Fuleren"/>
              </a:rPr>
              <a:t>fuleren</a:t>
            </a:r>
            <a:r>
              <a:rPr lang="pl-PL" sz="2000" b="1" dirty="0" smtClean="0"/>
              <a:t> C70</a:t>
            </a:r>
            <a:br>
              <a:rPr lang="pl-PL" sz="2000" b="1" dirty="0" smtClean="0"/>
            </a:br>
            <a:r>
              <a:rPr lang="pl-PL" sz="2000" b="1" dirty="0" smtClean="0"/>
              <a:t>g) </a:t>
            </a:r>
            <a:r>
              <a:rPr lang="pl-PL" sz="2000" b="1" dirty="0" smtClean="0">
                <a:hlinkClick r:id="rId8" tooltip="Węgiel amorficzny (strona nie istnieje)"/>
              </a:rPr>
              <a:t>węgiel amorficzny</a:t>
            </a:r>
            <a:r>
              <a:rPr lang="pl-PL" sz="2000" b="1" dirty="0" smtClean="0"/>
              <a:t>, </a:t>
            </a:r>
          </a:p>
          <a:p>
            <a:r>
              <a:rPr lang="pl-PL" sz="2000" b="1" dirty="0" smtClean="0"/>
              <a:t>h) </a:t>
            </a:r>
            <a:r>
              <a:rPr lang="pl-PL" sz="2000" b="1" dirty="0" smtClean="0">
                <a:hlinkClick r:id="rId9" tooltip="Nanorurka"/>
              </a:rPr>
              <a:t>nanorurka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14348" y="71435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Związki organiczne – związki chemiczne węgla</a:t>
            </a:r>
            <a:endParaRPr lang="pl-PL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1785926"/>
            <a:ext cx="192882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Wyjątki !!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53C1C0-2EA6-4C9B-96AD-9A4F7E0B3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453C1C0-2EA6-4C9B-96AD-9A4F7E0B3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80DDE-0590-4C8E-A73A-899AF5FC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F280DDE-0590-4C8E-A73A-899AF5FC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9F83C-B381-4FEF-B6BA-E40E5B5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829F83C-B381-4FEF-B6BA-E40E5B5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0E87C-F6C8-49D3-A98B-A844C0C7B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F10E87C-F6C8-49D3-A98B-A844C0C7B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415385-D8AB-4A3F-9672-1091F42E8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81415385-D8AB-4A3F-9672-1091F42E8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Popularne związki węgla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5"/>
            <a:ext cx="6929486" cy="46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Wöhler</a:t>
            </a:r>
            <a:r>
              <a:rPr lang="pl-PL" dirty="0" smtClean="0"/>
              <a:t> – synteza kwasu szczawiowego i mocznika</a:t>
            </a:r>
            <a:endParaRPr lang="pl-PL" dirty="0"/>
          </a:p>
        </p:txBody>
      </p:sp>
      <p:pic>
        <p:nvPicPr>
          <p:cNvPr id="9" name="Symbol zastępczy zawartości 8" descr="Oxalic_aci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928802"/>
            <a:ext cx="2071702" cy="1548167"/>
          </a:xfrm>
        </p:spPr>
      </p:pic>
      <p:sp>
        <p:nvSpPr>
          <p:cNvPr id="10" name="pole tekstowe 9"/>
          <p:cNvSpPr txBox="1"/>
          <p:nvPr/>
        </p:nvSpPr>
        <p:spPr>
          <a:xfrm>
            <a:off x="4786314" y="242886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Kwas szczawiowy – synteza 1824 r.</a:t>
            </a:r>
            <a:endParaRPr lang="pl-PL" sz="2000" b="1" dirty="0"/>
          </a:p>
        </p:txBody>
      </p:sp>
      <p:pic>
        <p:nvPicPr>
          <p:cNvPr id="11" name="Obraz 10" descr="Ur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000504"/>
            <a:ext cx="2571768" cy="165660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214942" y="450057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Mocznik – synteza 1828 r.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Chemia organiczna – chemia związków</a:t>
            </a:r>
            <a:br>
              <a:rPr lang="pl-PL" dirty="0" smtClean="0"/>
            </a:br>
            <a:r>
              <a:rPr lang="pl-PL" dirty="0" smtClean="0"/>
              <a:t>węgla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99EA2-87AD-47F6-A7C5-B943A21CE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299EA2-87AD-47F6-A7C5-B943A21CE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EA643-3F24-4E7C-AABB-166CF7155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B2EA643-3F24-4E7C-AABB-166CF7155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3C91B-0254-4667-9C2F-FF1AFAD5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863C91B-0254-4667-9C2F-FF1AFAD55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44B3F-1846-460A-985D-23CC21FD5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2744B3F-1846-460A-985D-23CC21FD5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382CB-DD18-4481-9904-17F2D3DC2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CB382CB-DD18-4481-9904-17F2D3DC2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831FB-AEF4-4D60-8B7D-1F4086F6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78831FB-AEF4-4D60-8B7D-1F4086F67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489D39-1B9F-4B00-9CFA-6C1E34B2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C489D39-1B9F-4B00-9CFA-6C1E34B2F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90E7B-0B88-4CAF-A884-095A917A8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D390E7B-0B88-4CAF-A884-095A917A8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7B07E0-E144-4628-8032-8937F44DA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77B07E0-E144-4628-8032-8937F44DA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4B50D-2C97-4666-8FBF-6E15E6D1D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AB4B50D-2C97-4666-8FBF-6E15E6D1D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CF0D-45D7-458C-9FEC-F3DA2D14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EDBCF0D-45D7-458C-9FEC-F3DA2D141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5E3CB-69C9-494B-BE6B-51499A31A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DD5E3CB-69C9-494B-BE6B-51499A31A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9EB45-34AC-4512-9D98-1AA1EDBF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E59EB45-34AC-4512-9D98-1AA1EDBF2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1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40E3C-F921-4B4A-B335-661CFBF1A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ADB40E3C-F921-4B4A-B335-661CFBF1A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E7A2B-4BE2-43A4-B1AB-7FB4BD87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D49E7A2B-4BE2-43A4-B1AB-7FB4BD87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E9D26C-82AA-4F7B-BB80-540903D55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BCE9D26C-82AA-4F7B-BB80-540903D55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F0ADC-A971-4FF7-885B-A6842765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9CF0ADC-A971-4FF7-885B-A68427653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9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D2931-6485-48DD-9114-2BF664085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BB7D2931-6485-48DD-9114-2BF664085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6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EAA38-2E5D-4EE1-BC14-C9A13A37C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257EAA38-2E5D-4EE1-BC14-C9A13A37C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3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B8559-3BC9-4674-92E9-236B6198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992B8559-3BC9-4674-92E9-236B61985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Teorie wiązań chemicznych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Teoria strukturalna</a:t>
            </a:r>
          </a:p>
          <a:p>
            <a:pPr>
              <a:buNone/>
            </a:pPr>
            <a:r>
              <a:rPr lang="pl-PL" dirty="0" smtClean="0"/>
              <a:t>Wiązanie jonowe – powstaje na skutek przeniesienia elektronu</a:t>
            </a:r>
          </a:p>
          <a:p>
            <a:endParaRPr lang="pl-PL" dirty="0" smtClean="0"/>
          </a:p>
          <a:p>
            <a:r>
              <a:rPr lang="pl-PL" dirty="0" smtClean="0"/>
              <a:t>Wiązanie atomowe (kowalencyjne) – powstaje na skutek </a:t>
            </a:r>
            <a:r>
              <a:rPr lang="pl-PL" dirty="0" err="1" smtClean="0"/>
              <a:t>uwspólnienia</a:t>
            </a:r>
            <a:r>
              <a:rPr lang="pl-PL" dirty="0" smtClean="0"/>
              <a:t> elektronów obu atomów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Teoria </a:t>
            </a:r>
            <a:r>
              <a:rPr lang="pl-PL" dirty="0" err="1" smtClean="0"/>
              <a:t>Schrödingera</a:t>
            </a:r>
            <a:r>
              <a:rPr lang="pl-PL" dirty="0" smtClean="0"/>
              <a:t> (1926 r.)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1000100" y="2000240"/>
            <a:ext cx="3710107" cy="5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2701084" cy="4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500438"/>
            <a:ext cx="93889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3357554" y="350043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</a:t>
            </a:r>
            <a:r>
              <a:rPr lang="pl-PL" sz="2400" b="1" dirty="0" smtClean="0"/>
              <a:t>ektor stanu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43438" y="42862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f</a:t>
            </a:r>
            <a:r>
              <a:rPr lang="pl-PL" sz="2400" b="1" dirty="0" smtClean="0"/>
              <a:t>unkcja falowa -  funkcja położenia i czasu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57752" y="207167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     -  równanie falowe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381</Words>
  <Application>Microsoft Office PowerPoint</Application>
  <PresentationFormat>Pokaz na ekranie (4:3)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Motyw pakietu Office</vt:lpstr>
      <vt:lpstr>CS ChemDraw Drawing</vt:lpstr>
      <vt:lpstr>Chemia organiczna</vt:lpstr>
      <vt:lpstr>Literatura</vt:lpstr>
      <vt:lpstr>Chemia organiczna – chemia związków węgla</vt:lpstr>
      <vt:lpstr>Slajd 4</vt:lpstr>
      <vt:lpstr>Popularne związki węgla</vt:lpstr>
      <vt:lpstr>Wöhler – synteza kwasu szczawiowego i mocznika</vt:lpstr>
      <vt:lpstr>Chemia organiczna – chemia związków węgla</vt:lpstr>
      <vt:lpstr>Teorie wiązań chemicznych</vt:lpstr>
      <vt:lpstr>Teoria Schrödingera (1926 r.)</vt:lpstr>
      <vt:lpstr>Konfiguracja elektronowa</vt:lpstr>
      <vt:lpstr>Orbitale atomowe i molekularne</vt:lpstr>
      <vt:lpstr>Hybrydyzacja – orbitale molekularne  typu σ (wodór)</vt:lpstr>
      <vt:lpstr>Hybrydyzacja – orbitale molekularne  typu σ (fluor)</vt:lpstr>
      <vt:lpstr>Hybrydyzacja atomowa sp - beryl</vt:lpstr>
      <vt:lpstr>Hybrydyzacja orbitali sp i p – tworzenie wiązania typu σ w cząsteczce BeCl2</vt:lpstr>
      <vt:lpstr>Wiązania typu π</vt:lpstr>
      <vt:lpstr>Konfiguracja elektronowa węgla w stanie podstawowym</vt:lpstr>
      <vt:lpstr>Orbital atomowy sp3</vt:lpstr>
      <vt:lpstr>Cząsteczka metanu – orbitale molekularne</vt:lpstr>
      <vt:lpstr>Wiązania kowalencyjne - parametry</vt:lpstr>
      <vt:lpstr>Polarność wiązań</vt:lpstr>
    </vt:vector>
  </TitlesOfParts>
  <Company>KUL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mroczka</dc:creator>
  <cp:lastModifiedBy>mroczka</cp:lastModifiedBy>
  <cp:revision>67</cp:revision>
  <dcterms:created xsi:type="dcterms:W3CDTF">2010-02-15T19:13:32Z</dcterms:created>
  <dcterms:modified xsi:type="dcterms:W3CDTF">2010-02-16T10:50:28Z</dcterms:modified>
</cp:coreProperties>
</file>